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257" r:id="rId2"/>
    <p:sldId id="291" r:id="rId3"/>
    <p:sldId id="267" r:id="rId4"/>
    <p:sldId id="298" r:id="rId5"/>
    <p:sldId id="299" r:id="rId6"/>
    <p:sldId id="301" r:id="rId7"/>
    <p:sldId id="316" r:id="rId8"/>
    <p:sldId id="315" r:id="rId9"/>
    <p:sldId id="317" r:id="rId10"/>
    <p:sldId id="293" r:id="rId11"/>
    <p:sldId id="306" r:id="rId12"/>
    <p:sldId id="303" r:id="rId13"/>
    <p:sldId id="307" r:id="rId14"/>
    <p:sldId id="304" r:id="rId15"/>
    <p:sldId id="308" r:id="rId16"/>
    <p:sldId id="305" r:id="rId17"/>
    <p:sldId id="258" r:id="rId18"/>
    <p:sldId id="261" r:id="rId19"/>
    <p:sldId id="266" r:id="rId20"/>
    <p:sldId id="300" r:id="rId21"/>
    <p:sldId id="268" r:id="rId22"/>
    <p:sldId id="270" r:id="rId23"/>
    <p:sldId id="271" r:id="rId24"/>
    <p:sldId id="322" r:id="rId25"/>
    <p:sldId id="309" r:id="rId26"/>
    <p:sldId id="264" r:id="rId27"/>
    <p:sldId id="297" r:id="rId28"/>
    <p:sldId id="295" r:id="rId29"/>
    <p:sldId id="296" r:id="rId30"/>
    <p:sldId id="272" r:id="rId31"/>
    <p:sldId id="273" r:id="rId32"/>
    <p:sldId id="274" r:id="rId33"/>
    <p:sldId id="319" r:id="rId34"/>
    <p:sldId id="320" r:id="rId35"/>
    <p:sldId id="321" r:id="rId36"/>
    <p:sldId id="275" r:id="rId37"/>
    <p:sldId id="276" r:id="rId38"/>
    <p:sldId id="290" r:id="rId39"/>
    <p:sldId id="310" r:id="rId40"/>
    <p:sldId id="279" r:id="rId41"/>
    <p:sldId id="280" r:id="rId42"/>
    <p:sldId id="292" r:id="rId43"/>
    <p:sldId id="281" r:id="rId44"/>
    <p:sldId id="282" r:id="rId45"/>
    <p:sldId id="312" r:id="rId46"/>
    <p:sldId id="294" r:id="rId47"/>
    <p:sldId id="311" r:id="rId48"/>
    <p:sldId id="318" r:id="rId49"/>
    <p:sldId id="286" r:id="rId50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B1751-AE5B-49ED-A74F-883E5443251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5621DA7-75EF-45E3-960C-6C8EF145B198}">
      <dgm:prSet phldrT="[文字]"/>
      <dgm:spPr/>
      <dgm:t>
        <a:bodyPr/>
        <a:lstStyle/>
        <a:p>
          <a:r>
            <a:rPr lang="zh-TW" altLang="en-US" dirty="0" smtClean="0"/>
            <a:t>行政院</a:t>
          </a:r>
          <a:endParaRPr lang="zh-TW" altLang="en-US" dirty="0"/>
        </a:p>
      </dgm:t>
    </dgm:pt>
    <dgm:pt modelId="{60118BC6-CCAB-43B2-8841-973C79C0B0AF}" type="parTrans" cxnId="{51A575D7-0E64-4EAA-A522-0B468C87BE10}">
      <dgm:prSet/>
      <dgm:spPr/>
      <dgm:t>
        <a:bodyPr/>
        <a:lstStyle/>
        <a:p>
          <a:endParaRPr lang="zh-TW" altLang="en-US"/>
        </a:p>
      </dgm:t>
    </dgm:pt>
    <dgm:pt modelId="{ACF9FE49-0FA5-4F55-9D37-CE43A62DF2F0}" type="sibTrans" cxnId="{51A575D7-0E64-4EAA-A522-0B468C87BE10}">
      <dgm:prSet/>
      <dgm:spPr/>
      <dgm:t>
        <a:bodyPr/>
        <a:lstStyle/>
        <a:p>
          <a:endParaRPr lang="zh-TW" altLang="en-US"/>
        </a:p>
      </dgm:t>
    </dgm:pt>
    <dgm:pt modelId="{B160F0E2-C280-4EE6-BC62-E328786BE84F}">
      <dgm:prSet phldrT="[文字]" custT="1"/>
      <dgm:spPr/>
      <dgm:t>
        <a:bodyPr/>
        <a:lstStyle/>
        <a:p>
          <a:r>
            <a:rPr lang="zh-TW" altLang="en-US" sz="2000" b="1" dirty="0" smtClean="0"/>
            <a:t>強化內部控制實施方案</a:t>
          </a:r>
          <a:endParaRPr lang="zh-TW" altLang="en-US" sz="2000" b="1" dirty="0"/>
        </a:p>
      </dgm:t>
    </dgm:pt>
    <dgm:pt modelId="{1D7DD64E-E006-4384-BF2C-61D62E88D015}" type="parTrans" cxnId="{96C47606-DF13-432B-AD93-094124BA2499}">
      <dgm:prSet/>
      <dgm:spPr/>
      <dgm:t>
        <a:bodyPr/>
        <a:lstStyle/>
        <a:p>
          <a:endParaRPr lang="zh-TW" altLang="en-US"/>
        </a:p>
      </dgm:t>
    </dgm:pt>
    <dgm:pt modelId="{14F77BBC-56F0-40AD-8EBA-35A16D4C212C}" type="sibTrans" cxnId="{96C47606-DF13-432B-AD93-094124BA2499}">
      <dgm:prSet/>
      <dgm:spPr/>
      <dgm:t>
        <a:bodyPr/>
        <a:lstStyle/>
        <a:p>
          <a:endParaRPr lang="zh-TW" altLang="en-US"/>
        </a:p>
      </dgm:t>
    </dgm:pt>
    <dgm:pt modelId="{52BF41F1-EEFA-49B8-88F0-2D64281F31B5}">
      <dgm:prSet phldrT="[文字]" custT="1"/>
      <dgm:spPr/>
      <dgm:t>
        <a:bodyPr/>
        <a:lstStyle/>
        <a:p>
          <a:r>
            <a:rPr lang="zh-TW" altLang="en-US" sz="2000" b="1" dirty="0" smtClean="0"/>
            <a:t>內部控制制度設計原則</a:t>
          </a:r>
          <a:endParaRPr lang="zh-TW" altLang="en-US" sz="2000" b="1" dirty="0"/>
        </a:p>
      </dgm:t>
    </dgm:pt>
    <dgm:pt modelId="{55428360-0F05-48AE-A518-49F247B1F054}" type="parTrans" cxnId="{2CA77475-5476-4518-BD6C-35897C4C8CCB}">
      <dgm:prSet/>
      <dgm:spPr/>
      <dgm:t>
        <a:bodyPr/>
        <a:lstStyle/>
        <a:p>
          <a:endParaRPr lang="zh-TW" altLang="en-US"/>
        </a:p>
      </dgm:t>
    </dgm:pt>
    <dgm:pt modelId="{073B0E10-FAF8-4B37-89A1-A97F33B94919}" type="sibTrans" cxnId="{2CA77475-5476-4518-BD6C-35897C4C8CCB}">
      <dgm:prSet/>
      <dgm:spPr/>
      <dgm:t>
        <a:bodyPr/>
        <a:lstStyle/>
        <a:p>
          <a:endParaRPr lang="zh-TW" altLang="en-US"/>
        </a:p>
      </dgm:t>
    </dgm:pt>
    <dgm:pt modelId="{2B99574A-0F9F-47DF-BD5C-B814E941CADE}">
      <dgm:prSet phldrT="[文字]"/>
      <dgm:spPr/>
      <dgm:t>
        <a:bodyPr/>
        <a:lstStyle/>
        <a:p>
          <a:r>
            <a:rPr lang="zh-TW" altLang="en-US" dirty="0" smtClean="0"/>
            <a:t>本   校</a:t>
          </a:r>
          <a:endParaRPr lang="zh-TW" altLang="en-US" dirty="0"/>
        </a:p>
      </dgm:t>
    </dgm:pt>
    <dgm:pt modelId="{44A71965-CA46-4881-9BF6-0E6CA529D8E0}" type="parTrans" cxnId="{0A18394A-A7B2-45F6-8CA9-0167845528D9}">
      <dgm:prSet/>
      <dgm:spPr/>
      <dgm:t>
        <a:bodyPr/>
        <a:lstStyle/>
        <a:p>
          <a:endParaRPr lang="zh-TW" altLang="en-US"/>
        </a:p>
      </dgm:t>
    </dgm:pt>
    <dgm:pt modelId="{9B20C3F5-351B-4750-8305-D204F527B40E}" type="sibTrans" cxnId="{0A18394A-A7B2-45F6-8CA9-0167845528D9}">
      <dgm:prSet/>
      <dgm:spPr/>
      <dgm:t>
        <a:bodyPr/>
        <a:lstStyle/>
        <a:p>
          <a:endParaRPr lang="zh-TW" altLang="en-US"/>
        </a:p>
      </dgm:t>
    </dgm:pt>
    <dgm:pt modelId="{1A85317B-2AE1-4CE3-BD07-98B71E3F9FAA}">
      <dgm:prSet phldrT="[文字]" custT="1"/>
      <dgm:spPr/>
      <dgm:t>
        <a:bodyPr/>
        <a:lstStyle/>
        <a:p>
          <a:r>
            <a:rPr lang="zh-TW" altLang="en-US" sz="1600" b="1" dirty="0" smtClean="0"/>
            <a:t>國立中山大學內部控制小組設置要點</a:t>
          </a:r>
          <a:endParaRPr lang="zh-TW" altLang="en-US" sz="1600" b="1" dirty="0"/>
        </a:p>
      </dgm:t>
    </dgm:pt>
    <dgm:pt modelId="{3EBE99A4-BA1E-4B10-8861-99EECA690074}" type="parTrans" cxnId="{6C0DA075-08D9-414F-821B-22BB839E0CC9}">
      <dgm:prSet/>
      <dgm:spPr/>
      <dgm:t>
        <a:bodyPr/>
        <a:lstStyle/>
        <a:p>
          <a:endParaRPr lang="zh-TW" altLang="en-US"/>
        </a:p>
      </dgm:t>
    </dgm:pt>
    <dgm:pt modelId="{7F6CD0C8-2589-45FC-BC4B-51C6384164B6}" type="sibTrans" cxnId="{6C0DA075-08D9-414F-821B-22BB839E0CC9}">
      <dgm:prSet/>
      <dgm:spPr/>
      <dgm:t>
        <a:bodyPr/>
        <a:lstStyle/>
        <a:p>
          <a:endParaRPr lang="zh-TW" altLang="en-US"/>
        </a:p>
      </dgm:t>
    </dgm:pt>
    <dgm:pt modelId="{1E3FAF24-2613-4A5D-8340-733C62C92B27}">
      <dgm:prSet phldrT="[文字]" custT="1"/>
      <dgm:spPr/>
      <dgm:t>
        <a:bodyPr/>
        <a:lstStyle/>
        <a:p>
          <a:r>
            <a:rPr lang="zh-TW" altLang="en-US" sz="1600" b="1" dirty="0" smtClean="0"/>
            <a:t>國立中山大學內部控制作業實施要點</a:t>
          </a:r>
          <a:endParaRPr lang="zh-TW" altLang="en-US" sz="1600" b="1" dirty="0"/>
        </a:p>
      </dgm:t>
    </dgm:pt>
    <dgm:pt modelId="{6DB0A894-FBFD-474A-AE5C-97A315929AEB}" type="parTrans" cxnId="{354207EB-4436-47FA-81BA-AE1E455D626C}">
      <dgm:prSet/>
      <dgm:spPr/>
      <dgm:t>
        <a:bodyPr/>
        <a:lstStyle/>
        <a:p>
          <a:endParaRPr lang="zh-TW" altLang="en-US"/>
        </a:p>
      </dgm:t>
    </dgm:pt>
    <dgm:pt modelId="{C8992D66-C932-45D8-BAD7-29BBE86B630C}" type="sibTrans" cxnId="{354207EB-4436-47FA-81BA-AE1E455D626C}">
      <dgm:prSet/>
      <dgm:spPr/>
      <dgm:t>
        <a:bodyPr/>
        <a:lstStyle/>
        <a:p>
          <a:endParaRPr lang="zh-TW" altLang="en-US"/>
        </a:p>
      </dgm:t>
    </dgm:pt>
    <dgm:pt modelId="{60301423-3A18-4093-92FB-DDD7CC9648BD}">
      <dgm:prSet phldrT="[文字]" custT="1"/>
      <dgm:spPr/>
      <dgm:t>
        <a:bodyPr/>
        <a:lstStyle/>
        <a:p>
          <a:r>
            <a:rPr lang="zh-TW" altLang="en-US" sz="1600" b="1" dirty="0" smtClean="0"/>
            <a:t>國立中山大學內部控制覆核及內部稽作業要點</a:t>
          </a:r>
          <a:endParaRPr lang="zh-TW" altLang="en-US" sz="1600" b="1" dirty="0"/>
        </a:p>
      </dgm:t>
    </dgm:pt>
    <dgm:pt modelId="{09DF81BA-5A9C-4855-9299-A18D96FDD0E5}" type="parTrans" cxnId="{A71B0EC6-A9A8-46F6-AC59-5CDE047FBFC4}">
      <dgm:prSet/>
      <dgm:spPr/>
      <dgm:t>
        <a:bodyPr/>
        <a:lstStyle/>
        <a:p>
          <a:endParaRPr lang="zh-TW" altLang="en-US"/>
        </a:p>
      </dgm:t>
    </dgm:pt>
    <dgm:pt modelId="{386B9BB7-27F0-4B8F-A158-C0D97A429E3E}" type="sibTrans" cxnId="{A71B0EC6-A9A8-46F6-AC59-5CDE047FBFC4}">
      <dgm:prSet/>
      <dgm:spPr/>
      <dgm:t>
        <a:bodyPr/>
        <a:lstStyle/>
        <a:p>
          <a:endParaRPr lang="zh-TW" altLang="en-US"/>
        </a:p>
      </dgm:t>
    </dgm:pt>
    <dgm:pt modelId="{6203E5F2-FC98-4D62-96EF-07A6C18CB15E}">
      <dgm:prSet custT="1"/>
      <dgm:spPr/>
      <dgm:t>
        <a:bodyPr/>
        <a:lstStyle/>
        <a:p>
          <a:endParaRPr lang="zh-TW" altLang="en-US" sz="2200" b="1" dirty="0"/>
        </a:p>
      </dgm:t>
    </dgm:pt>
    <dgm:pt modelId="{2E8D7363-8BF0-49CB-8C88-9AE8A383CC82}" type="parTrans" cxnId="{F6A20FAD-D531-465B-A08B-2C871B16F455}">
      <dgm:prSet/>
      <dgm:spPr/>
      <dgm:t>
        <a:bodyPr/>
        <a:lstStyle/>
        <a:p>
          <a:endParaRPr lang="zh-TW" altLang="en-US"/>
        </a:p>
      </dgm:t>
    </dgm:pt>
    <dgm:pt modelId="{3858ED1C-C244-480C-BD23-27070AAADDBB}" type="sibTrans" cxnId="{F6A20FAD-D531-465B-A08B-2C871B16F455}">
      <dgm:prSet/>
      <dgm:spPr/>
      <dgm:t>
        <a:bodyPr/>
        <a:lstStyle/>
        <a:p>
          <a:endParaRPr lang="zh-TW" altLang="en-US"/>
        </a:p>
      </dgm:t>
    </dgm:pt>
    <dgm:pt modelId="{D5CC7A8E-B22F-4CFE-B78E-AAA85AAA59DA}">
      <dgm:prSet phldrT="[文字]" custT="1"/>
      <dgm:spPr/>
      <dgm:t>
        <a:bodyPr/>
        <a:lstStyle/>
        <a:p>
          <a:r>
            <a:rPr lang="zh-TW" altLang="en-US" sz="1600" b="1" dirty="0" smtClean="0"/>
            <a:t>國立中山大學校務品質保證中心設置要點</a:t>
          </a:r>
          <a:endParaRPr lang="zh-TW" altLang="en-US" sz="1600" b="1" dirty="0"/>
        </a:p>
      </dgm:t>
    </dgm:pt>
    <dgm:pt modelId="{544183F3-7D00-4662-96DA-8835D25D5AEF}" type="parTrans" cxnId="{A62632C5-D350-447F-A944-C7D35EA65830}">
      <dgm:prSet/>
      <dgm:spPr/>
      <dgm:t>
        <a:bodyPr/>
        <a:lstStyle/>
        <a:p>
          <a:endParaRPr lang="zh-TW" altLang="en-US"/>
        </a:p>
      </dgm:t>
    </dgm:pt>
    <dgm:pt modelId="{29047B59-960B-4A33-8DA5-DC9B6DE9807B}" type="sibTrans" cxnId="{A62632C5-D350-447F-A944-C7D35EA65830}">
      <dgm:prSet/>
      <dgm:spPr/>
      <dgm:t>
        <a:bodyPr/>
        <a:lstStyle/>
        <a:p>
          <a:endParaRPr lang="zh-TW" altLang="en-US"/>
        </a:p>
      </dgm:t>
    </dgm:pt>
    <dgm:pt modelId="{2B031A95-5A67-474E-8B86-545AB9F86FCB}">
      <dgm:prSet phldrT="[文字]" custT="1"/>
      <dgm:spPr/>
      <dgm:t>
        <a:bodyPr/>
        <a:lstStyle/>
        <a:p>
          <a:endParaRPr lang="zh-TW" altLang="en-US" sz="1600" b="1" dirty="0"/>
        </a:p>
      </dgm:t>
    </dgm:pt>
    <dgm:pt modelId="{33032FD1-B9A1-4B09-9427-78D16EE314F1}" type="parTrans" cxnId="{B3B231D2-92E0-4B8A-8321-B64CE2C2083E}">
      <dgm:prSet/>
      <dgm:spPr/>
      <dgm:t>
        <a:bodyPr/>
        <a:lstStyle/>
        <a:p>
          <a:endParaRPr lang="zh-TW" altLang="en-US"/>
        </a:p>
      </dgm:t>
    </dgm:pt>
    <dgm:pt modelId="{85A47543-EC06-4BD7-8B0C-0B992EB1B029}" type="sibTrans" cxnId="{B3B231D2-92E0-4B8A-8321-B64CE2C2083E}">
      <dgm:prSet/>
      <dgm:spPr/>
      <dgm:t>
        <a:bodyPr/>
        <a:lstStyle/>
        <a:p>
          <a:endParaRPr lang="zh-TW" altLang="en-US"/>
        </a:p>
      </dgm:t>
    </dgm:pt>
    <dgm:pt modelId="{6902A4C8-E6E6-4020-8389-8BA9682711B7}">
      <dgm:prSet phldrT="[文字]" custT="1"/>
      <dgm:spPr/>
      <dgm:t>
        <a:bodyPr/>
        <a:lstStyle/>
        <a:p>
          <a:r>
            <a:rPr lang="zh-TW" altLang="en-US" sz="1600" b="1" dirty="0" smtClean="0"/>
            <a:t>國立中山大學內部稽核小組設置要點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（草案）</a:t>
          </a:r>
          <a:endParaRPr lang="zh-TW" altLang="en-US" sz="1600" b="1" dirty="0"/>
        </a:p>
      </dgm:t>
    </dgm:pt>
    <dgm:pt modelId="{73C74827-9A09-4597-8221-7A2E5B173E9C}" type="parTrans" cxnId="{62D46F97-89CA-4018-940A-5FD7D0195C9C}">
      <dgm:prSet/>
      <dgm:spPr/>
      <dgm:t>
        <a:bodyPr/>
        <a:lstStyle/>
        <a:p>
          <a:endParaRPr lang="zh-TW" altLang="en-US"/>
        </a:p>
      </dgm:t>
    </dgm:pt>
    <dgm:pt modelId="{DC508A97-8F2F-46E1-B030-BA4597CFBBD1}" type="sibTrans" cxnId="{62D46F97-89CA-4018-940A-5FD7D0195C9C}">
      <dgm:prSet/>
      <dgm:spPr/>
      <dgm:t>
        <a:bodyPr/>
        <a:lstStyle/>
        <a:p>
          <a:endParaRPr lang="zh-TW" altLang="en-US"/>
        </a:p>
      </dgm:t>
    </dgm:pt>
    <dgm:pt modelId="{CDCAECB7-FCB0-4732-A573-4033C9BEBD53}">
      <dgm:prSet phldrT="[文字]" custT="1"/>
      <dgm:spPr/>
      <dgm:t>
        <a:bodyPr/>
        <a:lstStyle/>
        <a:p>
          <a:r>
            <a:rPr lang="zh-TW" altLang="en-US" sz="2000" b="1" i="0" dirty="0" smtClean="0"/>
            <a:t>內部控制制度共通性作業範例製作原則</a:t>
          </a:r>
          <a:endParaRPr lang="zh-TW" altLang="en-US" sz="2000" b="1" dirty="0"/>
        </a:p>
      </dgm:t>
    </dgm:pt>
    <dgm:pt modelId="{222FD2F4-DEE4-49CB-B6FC-0E02D2BB2EE3}" type="parTrans" cxnId="{EA3F4527-34D8-42A4-B38D-4FB178513770}">
      <dgm:prSet/>
      <dgm:spPr/>
      <dgm:t>
        <a:bodyPr/>
        <a:lstStyle/>
        <a:p>
          <a:endParaRPr lang="zh-TW" altLang="en-US"/>
        </a:p>
      </dgm:t>
    </dgm:pt>
    <dgm:pt modelId="{A15B18F1-2139-44FF-BDC8-F6AE43DB4517}" type="sibTrans" cxnId="{EA3F4527-34D8-42A4-B38D-4FB178513770}">
      <dgm:prSet/>
      <dgm:spPr/>
      <dgm:t>
        <a:bodyPr/>
        <a:lstStyle/>
        <a:p>
          <a:endParaRPr lang="zh-TW" altLang="en-US"/>
        </a:p>
      </dgm:t>
    </dgm:pt>
    <dgm:pt modelId="{816449CA-B569-4F71-B0C0-8DFEA1CE6D3F}">
      <dgm:prSet phldrT="[文字]" custT="1"/>
      <dgm:spPr/>
      <dgm:t>
        <a:bodyPr/>
        <a:lstStyle/>
        <a:p>
          <a:r>
            <a:rPr lang="zh-TW" altLang="en-US" sz="2000" b="1" i="0" dirty="0" smtClean="0"/>
            <a:t>政府內部稽核應行注意事項 </a:t>
          </a:r>
          <a:endParaRPr lang="zh-TW" altLang="en-US" sz="2000" b="1" dirty="0"/>
        </a:p>
      </dgm:t>
    </dgm:pt>
    <dgm:pt modelId="{9A2C9195-5599-4E7B-8C64-09492189B266}" type="parTrans" cxnId="{FF9D1FAB-2D22-49EA-B928-4074F17134E5}">
      <dgm:prSet/>
      <dgm:spPr/>
      <dgm:t>
        <a:bodyPr/>
        <a:lstStyle/>
        <a:p>
          <a:endParaRPr lang="zh-TW" altLang="en-US"/>
        </a:p>
      </dgm:t>
    </dgm:pt>
    <dgm:pt modelId="{6F62B7C3-75DB-4DF7-B358-01F0CACAD416}" type="sibTrans" cxnId="{FF9D1FAB-2D22-49EA-B928-4074F17134E5}">
      <dgm:prSet/>
      <dgm:spPr/>
      <dgm:t>
        <a:bodyPr/>
        <a:lstStyle/>
        <a:p>
          <a:endParaRPr lang="zh-TW" altLang="en-US"/>
        </a:p>
      </dgm:t>
    </dgm:pt>
    <dgm:pt modelId="{0F47D816-BCC9-450E-AC29-0AE1C29EFDB5}" type="pres">
      <dgm:prSet presAssocID="{6F5B1751-AE5B-49ED-A74F-883E5443251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68D0064-1846-44E4-A112-427DC980EEA0}" type="pres">
      <dgm:prSet presAssocID="{F5621DA7-75EF-45E3-960C-6C8EF145B198}" presName="linNode" presStyleCnt="0"/>
      <dgm:spPr/>
    </dgm:pt>
    <dgm:pt modelId="{89FFD354-92BC-467C-AD19-7FA85F6DC30F}" type="pres">
      <dgm:prSet presAssocID="{F5621DA7-75EF-45E3-960C-6C8EF145B198}" presName="parentShp" presStyleLbl="node1" presStyleIdx="0" presStyleCnt="2" custScaleX="66876" custScaleY="83067" custLinFactNeighborX="-2082" custLinFactNeighborY="-4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9C9A7-D26D-4041-91E3-CDD0356F1C16}" type="pres">
      <dgm:prSet presAssocID="{F5621DA7-75EF-45E3-960C-6C8EF145B198}" presName="childShp" presStyleLbl="bgAccFollowNode1" presStyleIdx="0" presStyleCnt="2" custScaleX="1116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195C97-4BF2-48FF-A12D-54632E63CC24}" type="pres">
      <dgm:prSet presAssocID="{ACF9FE49-0FA5-4F55-9D37-CE43A62DF2F0}" presName="spacing" presStyleCnt="0"/>
      <dgm:spPr/>
    </dgm:pt>
    <dgm:pt modelId="{0BDC7B6B-4FEC-442A-9583-868EB80544E5}" type="pres">
      <dgm:prSet presAssocID="{2B99574A-0F9F-47DF-BD5C-B814E941CADE}" presName="linNode" presStyleCnt="0"/>
      <dgm:spPr/>
    </dgm:pt>
    <dgm:pt modelId="{1105375C-70BE-4597-A577-F5AD78E6712C}" type="pres">
      <dgm:prSet presAssocID="{2B99574A-0F9F-47DF-BD5C-B814E941CADE}" presName="parentShp" presStyleLbl="node1" presStyleIdx="1" presStyleCnt="2" custScaleX="66876" custScaleY="90317" custLinFactNeighborX="0" custLinFactNeighborY="-155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676B44-F6C5-4108-9529-5942BF533A56}" type="pres">
      <dgm:prSet presAssocID="{2B99574A-0F9F-47DF-BD5C-B814E941CADE}" presName="childShp" presStyleLbl="bgAccFollowNode1" presStyleIdx="1" presStyleCnt="2" custScaleX="112914" custLinFactNeighborX="3123" custLinFactNeighborY="-170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62632C5-D350-447F-A944-C7D35EA65830}" srcId="{2B99574A-0F9F-47DF-BD5C-B814E941CADE}" destId="{D5CC7A8E-B22F-4CFE-B78E-AAA85AAA59DA}" srcOrd="3" destOrd="0" parTransId="{544183F3-7D00-4662-96DA-8835D25D5AEF}" sibTransId="{29047B59-960B-4A33-8DA5-DC9B6DE9807B}"/>
    <dgm:cxn modelId="{62D46F97-89CA-4018-940A-5FD7D0195C9C}" srcId="{2B99574A-0F9F-47DF-BD5C-B814E941CADE}" destId="{6902A4C8-E6E6-4020-8389-8BA9682711B7}" srcOrd="4" destOrd="0" parTransId="{73C74827-9A09-4597-8221-7A2E5B173E9C}" sibTransId="{DC508A97-8F2F-46E1-B030-BA4597CFBBD1}"/>
    <dgm:cxn modelId="{F19392A4-6BD3-4EF8-BCDF-08E9B884BF0A}" type="presOf" srcId="{6203E5F2-FC98-4D62-96EF-07A6C18CB15E}" destId="{DA676B44-F6C5-4108-9529-5942BF533A56}" srcOrd="0" destOrd="6" presId="urn:microsoft.com/office/officeart/2005/8/layout/vList6"/>
    <dgm:cxn modelId="{354207EB-4436-47FA-81BA-AE1E455D626C}" srcId="{2B99574A-0F9F-47DF-BD5C-B814E941CADE}" destId="{1E3FAF24-2613-4A5D-8340-733C62C92B27}" srcOrd="1" destOrd="0" parTransId="{6DB0A894-FBFD-474A-AE5C-97A315929AEB}" sibTransId="{C8992D66-C932-45D8-BAD7-29BBE86B630C}"/>
    <dgm:cxn modelId="{E0C686E5-F4E9-4E7E-BED9-AE3E110CCFF7}" type="presOf" srcId="{816449CA-B569-4F71-B0C0-8DFEA1CE6D3F}" destId="{F639C9A7-D26D-4041-91E3-CDD0356F1C16}" srcOrd="0" destOrd="3" presId="urn:microsoft.com/office/officeart/2005/8/layout/vList6"/>
    <dgm:cxn modelId="{12AC7844-759E-463A-89B7-EDB407B570BD}" type="presOf" srcId="{1E3FAF24-2613-4A5D-8340-733C62C92B27}" destId="{DA676B44-F6C5-4108-9529-5942BF533A56}" srcOrd="0" destOrd="1" presId="urn:microsoft.com/office/officeart/2005/8/layout/vList6"/>
    <dgm:cxn modelId="{51A575D7-0E64-4EAA-A522-0B468C87BE10}" srcId="{6F5B1751-AE5B-49ED-A74F-883E5443251A}" destId="{F5621DA7-75EF-45E3-960C-6C8EF145B198}" srcOrd="0" destOrd="0" parTransId="{60118BC6-CCAB-43B2-8841-973C79C0B0AF}" sibTransId="{ACF9FE49-0FA5-4F55-9D37-CE43A62DF2F0}"/>
    <dgm:cxn modelId="{ED65FD5B-C68B-4434-B180-8D0F43C07BA8}" type="presOf" srcId="{6902A4C8-E6E6-4020-8389-8BA9682711B7}" destId="{DA676B44-F6C5-4108-9529-5942BF533A56}" srcOrd="0" destOrd="4" presId="urn:microsoft.com/office/officeart/2005/8/layout/vList6"/>
    <dgm:cxn modelId="{6C0DA075-08D9-414F-821B-22BB839E0CC9}" srcId="{2B99574A-0F9F-47DF-BD5C-B814E941CADE}" destId="{1A85317B-2AE1-4CE3-BD07-98B71E3F9FAA}" srcOrd="0" destOrd="0" parTransId="{3EBE99A4-BA1E-4B10-8861-99EECA690074}" sibTransId="{7F6CD0C8-2589-45FC-BC4B-51C6384164B6}"/>
    <dgm:cxn modelId="{96C47606-DF13-432B-AD93-094124BA2499}" srcId="{F5621DA7-75EF-45E3-960C-6C8EF145B198}" destId="{B160F0E2-C280-4EE6-BC62-E328786BE84F}" srcOrd="0" destOrd="0" parTransId="{1D7DD64E-E006-4384-BF2C-61D62E88D015}" sibTransId="{14F77BBC-56F0-40AD-8EBA-35A16D4C212C}"/>
    <dgm:cxn modelId="{FF9D1FAB-2D22-49EA-B928-4074F17134E5}" srcId="{F5621DA7-75EF-45E3-960C-6C8EF145B198}" destId="{816449CA-B569-4F71-B0C0-8DFEA1CE6D3F}" srcOrd="3" destOrd="0" parTransId="{9A2C9195-5599-4E7B-8C64-09492189B266}" sibTransId="{6F62B7C3-75DB-4DF7-B358-01F0CACAD416}"/>
    <dgm:cxn modelId="{B688DD1B-28D0-4BC1-8C30-29B2475C2D29}" type="presOf" srcId="{B160F0E2-C280-4EE6-BC62-E328786BE84F}" destId="{F639C9A7-D26D-4041-91E3-CDD0356F1C16}" srcOrd="0" destOrd="0" presId="urn:microsoft.com/office/officeart/2005/8/layout/vList6"/>
    <dgm:cxn modelId="{2CA77475-5476-4518-BD6C-35897C4C8CCB}" srcId="{F5621DA7-75EF-45E3-960C-6C8EF145B198}" destId="{52BF41F1-EEFA-49B8-88F0-2D64281F31B5}" srcOrd="1" destOrd="0" parTransId="{55428360-0F05-48AE-A518-49F247B1F054}" sibTransId="{073B0E10-FAF8-4B37-89A1-A97F33B94919}"/>
    <dgm:cxn modelId="{B3B231D2-92E0-4B8A-8321-B64CE2C2083E}" srcId="{2B99574A-0F9F-47DF-BD5C-B814E941CADE}" destId="{2B031A95-5A67-474E-8B86-545AB9F86FCB}" srcOrd="5" destOrd="0" parTransId="{33032FD1-B9A1-4B09-9427-78D16EE314F1}" sibTransId="{85A47543-EC06-4BD7-8B0C-0B992EB1B029}"/>
    <dgm:cxn modelId="{A71B0EC6-A9A8-46F6-AC59-5CDE047FBFC4}" srcId="{2B99574A-0F9F-47DF-BD5C-B814E941CADE}" destId="{60301423-3A18-4093-92FB-DDD7CC9648BD}" srcOrd="2" destOrd="0" parTransId="{09DF81BA-5A9C-4855-9299-A18D96FDD0E5}" sibTransId="{386B9BB7-27F0-4B8F-A158-C0D97A429E3E}"/>
    <dgm:cxn modelId="{F6A20FAD-D531-465B-A08B-2C871B16F455}" srcId="{2B99574A-0F9F-47DF-BD5C-B814E941CADE}" destId="{6203E5F2-FC98-4D62-96EF-07A6C18CB15E}" srcOrd="6" destOrd="0" parTransId="{2E8D7363-8BF0-49CB-8C88-9AE8A383CC82}" sibTransId="{3858ED1C-C244-480C-BD23-27070AAADDBB}"/>
    <dgm:cxn modelId="{EA3F4527-34D8-42A4-B38D-4FB178513770}" srcId="{F5621DA7-75EF-45E3-960C-6C8EF145B198}" destId="{CDCAECB7-FCB0-4732-A573-4033C9BEBD53}" srcOrd="2" destOrd="0" parTransId="{222FD2F4-DEE4-49CB-B6FC-0E02D2BB2EE3}" sibTransId="{A15B18F1-2139-44FF-BDC8-F6AE43DB4517}"/>
    <dgm:cxn modelId="{DB955101-A9E1-4EBF-AE22-F8D3E1D806E8}" type="presOf" srcId="{1A85317B-2AE1-4CE3-BD07-98B71E3F9FAA}" destId="{DA676B44-F6C5-4108-9529-5942BF533A56}" srcOrd="0" destOrd="0" presId="urn:microsoft.com/office/officeart/2005/8/layout/vList6"/>
    <dgm:cxn modelId="{3B40CF20-0EB1-4406-A949-0C1B3CDBEA86}" type="presOf" srcId="{52BF41F1-EEFA-49B8-88F0-2D64281F31B5}" destId="{F639C9A7-D26D-4041-91E3-CDD0356F1C16}" srcOrd="0" destOrd="1" presId="urn:microsoft.com/office/officeart/2005/8/layout/vList6"/>
    <dgm:cxn modelId="{3154145E-DEEE-4F88-A51A-BF8697E3F7E9}" type="presOf" srcId="{2B99574A-0F9F-47DF-BD5C-B814E941CADE}" destId="{1105375C-70BE-4597-A577-F5AD78E6712C}" srcOrd="0" destOrd="0" presId="urn:microsoft.com/office/officeart/2005/8/layout/vList6"/>
    <dgm:cxn modelId="{B8971E6B-9460-409C-9A5E-B6683D7BD4C8}" type="presOf" srcId="{2B031A95-5A67-474E-8B86-545AB9F86FCB}" destId="{DA676B44-F6C5-4108-9529-5942BF533A56}" srcOrd="0" destOrd="5" presId="urn:microsoft.com/office/officeart/2005/8/layout/vList6"/>
    <dgm:cxn modelId="{0A18394A-A7B2-45F6-8CA9-0167845528D9}" srcId="{6F5B1751-AE5B-49ED-A74F-883E5443251A}" destId="{2B99574A-0F9F-47DF-BD5C-B814E941CADE}" srcOrd="1" destOrd="0" parTransId="{44A71965-CA46-4881-9BF6-0E6CA529D8E0}" sibTransId="{9B20C3F5-351B-4750-8305-D204F527B40E}"/>
    <dgm:cxn modelId="{9C62F868-76DB-4F13-9AD6-321874AB9CFD}" type="presOf" srcId="{F5621DA7-75EF-45E3-960C-6C8EF145B198}" destId="{89FFD354-92BC-467C-AD19-7FA85F6DC30F}" srcOrd="0" destOrd="0" presId="urn:microsoft.com/office/officeart/2005/8/layout/vList6"/>
    <dgm:cxn modelId="{3AAE0732-D032-41F0-B4A3-88CE0BCFF0F6}" type="presOf" srcId="{60301423-3A18-4093-92FB-DDD7CC9648BD}" destId="{DA676B44-F6C5-4108-9529-5942BF533A56}" srcOrd="0" destOrd="2" presId="urn:microsoft.com/office/officeart/2005/8/layout/vList6"/>
    <dgm:cxn modelId="{078B645C-08D6-4334-8A95-9B2C350E8A22}" type="presOf" srcId="{CDCAECB7-FCB0-4732-A573-4033C9BEBD53}" destId="{F639C9A7-D26D-4041-91E3-CDD0356F1C16}" srcOrd="0" destOrd="2" presId="urn:microsoft.com/office/officeart/2005/8/layout/vList6"/>
    <dgm:cxn modelId="{26ABBD7D-D54D-4FC4-A90A-CF2B60088912}" type="presOf" srcId="{D5CC7A8E-B22F-4CFE-B78E-AAA85AAA59DA}" destId="{DA676B44-F6C5-4108-9529-5942BF533A56}" srcOrd="0" destOrd="3" presId="urn:microsoft.com/office/officeart/2005/8/layout/vList6"/>
    <dgm:cxn modelId="{42001AAA-52F8-4E00-8D08-89AA2C6523A6}" type="presOf" srcId="{6F5B1751-AE5B-49ED-A74F-883E5443251A}" destId="{0F47D816-BCC9-450E-AC29-0AE1C29EFDB5}" srcOrd="0" destOrd="0" presId="urn:microsoft.com/office/officeart/2005/8/layout/vList6"/>
    <dgm:cxn modelId="{DFF9071F-F4AD-4696-ADD1-BD07B3D94DDF}" type="presParOf" srcId="{0F47D816-BCC9-450E-AC29-0AE1C29EFDB5}" destId="{368D0064-1846-44E4-A112-427DC980EEA0}" srcOrd="0" destOrd="0" presId="urn:microsoft.com/office/officeart/2005/8/layout/vList6"/>
    <dgm:cxn modelId="{0BCD2F1A-8E78-440E-84F4-6FC328674F1B}" type="presParOf" srcId="{368D0064-1846-44E4-A112-427DC980EEA0}" destId="{89FFD354-92BC-467C-AD19-7FA85F6DC30F}" srcOrd="0" destOrd="0" presId="urn:microsoft.com/office/officeart/2005/8/layout/vList6"/>
    <dgm:cxn modelId="{66BF30F0-9B62-47EA-9C63-0B65A0137637}" type="presParOf" srcId="{368D0064-1846-44E4-A112-427DC980EEA0}" destId="{F639C9A7-D26D-4041-91E3-CDD0356F1C16}" srcOrd="1" destOrd="0" presId="urn:microsoft.com/office/officeart/2005/8/layout/vList6"/>
    <dgm:cxn modelId="{9683FBE4-CA87-4343-BACE-04C0FB987E05}" type="presParOf" srcId="{0F47D816-BCC9-450E-AC29-0AE1C29EFDB5}" destId="{26195C97-4BF2-48FF-A12D-54632E63CC24}" srcOrd="1" destOrd="0" presId="urn:microsoft.com/office/officeart/2005/8/layout/vList6"/>
    <dgm:cxn modelId="{4188CB2E-A99B-41DA-9334-C7A32BC6F2BC}" type="presParOf" srcId="{0F47D816-BCC9-450E-AC29-0AE1C29EFDB5}" destId="{0BDC7B6B-4FEC-442A-9583-868EB80544E5}" srcOrd="2" destOrd="0" presId="urn:microsoft.com/office/officeart/2005/8/layout/vList6"/>
    <dgm:cxn modelId="{88CC8880-C2BC-4028-AB3D-3BF07257D6B1}" type="presParOf" srcId="{0BDC7B6B-4FEC-442A-9583-868EB80544E5}" destId="{1105375C-70BE-4597-A577-F5AD78E6712C}" srcOrd="0" destOrd="0" presId="urn:microsoft.com/office/officeart/2005/8/layout/vList6"/>
    <dgm:cxn modelId="{95856C4C-DF6F-4185-8942-10CB3F95E64A}" type="presParOf" srcId="{0BDC7B6B-4FEC-442A-9583-868EB80544E5}" destId="{DA676B44-F6C5-4108-9529-5942BF533A5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D9955E-29DB-4D3D-BD36-90AF9ABBB111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861BDA13-D393-42F1-833E-AB41730D70C3}">
      <dgm:prSet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①</a:t>
          </a:r>
          <a:r>
            <a:rPr lang="zh-TW" altLang="en-US" sz="2000" dirty="0" smtClean="0">
              <a:solidFill>
                <a:schemeClr val="tx1"/>
              </a:solidFill>
            </a:rPr>
            <a:t>校務資料之蒐集、運用與管理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3501E119-E6D7-4826-8687-3936953237BB}" type="parTrans" cxnId="{B95C9F22-7F37-423F-99DA-D027C949571C}">
      <dgm:prSet/>
      <dgm:spPr/>
      <dgm:t>
        <a:bodyPr/>
        <a:lstStyle/>
        <a:p>
          <a:endParaRPr lang="zh-TW" altLang="en-US"/>
        </a:p>
      </dgm:t>
    </dgm:pt>
    <dgm:pt modelId="{97B7A35D-97F7-45B1-8222-93C369283A91}" type="sibTrans" cxnId="{B95C9F22-7F37-423F-99DA-D027C949571C}">
      <dgm:prSet/>
      <dgm:spPr/>
      <dgm:t>
        <a:bodyPr/>
        <a:lstStyle/>
        <a:p>
          <a:endParaRPr lang="zh-TW" altLang="en-US"/>
        </a:p>
      </dgm:t>
    </dgm:pt>
    <dgm:pt modelId="{91060329-C18D-4C12-8A32-9D1CCB498B55}">
      <dgm:prSet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②</a:t>
          </a:r>
          <a:r>
            <a:rPr lang="zh-TW" altLang="en-US" sz="2000" dirty="0" smtClean="0">
              <a:solidFill>
                <a:schemeClr val="tx1"/>
              </a:solidFill>
            </a:rPr>
            <a:t>本校中長程發展方向、校務各面向之執行成效</a:t>
          </a:r>
          <a:endParaRPr lang="en-US" altLang="zh-TW" sz="2000" dirty="0" smtClean="0">
            <a:solidFill>
              <a:schemeClr val="tx1"/>
            </a:solidFill>
          </a:endParaRPr>
        </a:p>
        <a:p>
          <a:r>
            <a:rPr lang="zh-TW" altLang="en-US" sz="2000" dirty="0" smtClean="0">
              <a:solidFill>
                <a:schemeClr val="tx1"/>
              </a:solidFill>
            </a:rPr>
            <a:t>及相關精進策略研究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F6A0AA0E-E6CF-4925-82CD-D0438AAE6B0B}" type="parTrans" cxnId="{9607D73F-73CB-40AA-87EF-7A96487F00A0}">
      <dgm:prSet/>
      <dgm:spPr/>
      <dgm:t>
        <a:bodyPr/>
        <a:lstStyle/>
        <a:p>
          <a:endParaRPr lang="zh-TW" altLang="en-US"/>
        </a:p>
      </dgm:t>
    </dgm:pt>
    <dgm:pt modelId="{75CF3C97-316D-4145-93E4-98FBF6C259D6}" type="sibTrans" cxnId="{9607D73F-73CB-40AA-87EF-7A96487F00A0}">
      <dgm:prSet/>
      <dgm:spPr/>
      <dgm:t>
        <a:bodyPr/>
        <a:lstStyle/>
        <a:p>
          <a:endParaRPr lang="zh-TW" altLang="en-US"/>
        </a:p>
      </dgm:t>
    </dgm:pt>
    <dgm:pt modelId="{A39CB725-2A22-4D6B-9564-C376CF5E2769}">
      <dgm:prSet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③</a:t>
          </a:r>
          <a:r>
            <a:rPr lang="zh-TW" altLang="en-US" sz="2000" dirty="0" smtClean="0">
              <a:solidFill>
                <a:schemeClr val="tx1"/>
              </a:solidFill>
            </a:rPr>
            <a:t>校務相關研究之提案受理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F3A1E77A-25FC-4B62-96FC-B9534692CED1}" type="parTrans" cxnId="{8FE0AA35-C7FB-411A-A19D-1E0940C382F7}">
      <dgm:prSet/>
      <dgm:spPr/>
      <dgm:t>
        <a:bodyPr/>
        <a:lstStyle/>
        <a:p>
          <a:endParaRPr lang="zh-TW" altLang="en-US"/>
        </a:p>
      </dgm:t>
    </dgm:pt>
    <dgm:pt modelId="{617BEB1C-A7B3-40F2-A127-66FFB1AB1806}" type="sibTrans" cxnId="{8FE0AA35-C7FB-411A-A19D-1E0940C382F7}">
      <dgm:prSet/>
      <dgm:spPr/>
      <dgm:t>
        <a:bodyPr/>
        <a:lstStyle/>
        <a:p>
          <a:endParaRPr lang="zh-TW" altLang="en-US"/>
        </a:p>
      </dgm:t>
    </dgm:pt>
    <dgm:pt modelId="{4F2D8737-81C7-4402-AB2D-BBA7162346E6}">
      <dgm:prSet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④</a:t>
          </a:r>
          <a:r>
            <a:rPr lang="zh-TW" altLang="en-US" sz="2000" dirty="0" smtClean="0">
              <a:solidFill>
                <a:schemeClr val="tx1"/>
              </a:solidFill>
            </a:rPr>
            <a:t>其他有關校務之重要研究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06E71532-E630-4CDE-9BC3-DCC287D9C4BF}" type="parTrans" cxnId="{38E3E815-1E94-4642-B272-11FB412B5521}">
      <dgm:prSet/>
      <dgm:spPr/>
      <dgm:t>
        <a:bodyPr/>
        <a:lstStyle/>
        <a:p>
          <a:endParaRPr lang="zh-TW" altLang="en-US"/>
        </a:p>
      </dgm:t>
    </dgm:pt>
    <dgm:pt modelId="{F009511B-641E-499A-BBD1-BE27167F4E57}" type="sibTrans" cxnId="{38E3E815-1E94-4642-B272-11FB412B5521}">
      <dgm:prSet/>
      <dgm:spPr/>
      <dgm:t>
        <a:bodyPr/>
        <a:lstStyle/>
        <a:p>
          <a:endParaRPr lang="zh-TW" altLang="en-US"/>
        </a:p>
      </dgm:t>
    </dgm:pt>
    <dgm:pt modelId="{8D3D055B-955C-422B-A284-59D966BE933B}" type="pres">
      <dgm:prSet presAssocID="{88D9955E-29DB-4D3D-BD36-90AF9ABBB1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B616902-2FB0-4C26-A8C5-3B7EB308BDC5}" type="pres">
      <dgm:prSet presAssocID="{861BDA13-D393-42F1-833E-AB41730D70C3}" presName="parentLin" presStyleCnt="0"/>
      <dgm:spPr/>
    </dgm:pt>
    <dgm:pt modelId="{A7C0E12A-0F21-48B1-A2FB-A4185F0E2DB3}" type="pres">
      <dgm:prSet presAssocID="{861BDA13-D393-42F1-833E-AB41730D70C3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997DC40D-321A-49A3-9935-5C7F40FD98A9}" type="pres">
      <dgm:prSet presAssocID="{861BDA13-D393-42F1-833E-AB41730D70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EC3CFB-97F3-43CC-8698-6A200F9A81BB}" type="pres">
      <dgm:prSet presAssocID="{861BDA13-D393-42F1-833E-AB41730D70C3}" presName="negativeSpace" presStyleCnt="0"/>
      <dgm:spPr/>
    </dgm:pt>
    <dgm:pt modelId="{A89C1BC2-F3CB-4299-B855-8806E9424C72}" type="pres">
      <dgm:prSet presAssocID="{861BDA13-D393-42F1-833E-AB41730D70C3}" presName="childText" presStyleLbl="conFgAcc1" presStyleIdx="0" presStyleCnt="4">
        <dgm:presLayoutVars>
          <dgm:bulletEnabled val="1"/>
        </dgm:presLayoutVars>
      </dgm:prSet>
      <dgm:spPr/>
    </dgm:pt>
    <dgm:pt modelId="{ADAA6AF5-BB62-408B-8575-29BC8026F3BD}" type="pres">
      <dgm:prSet presAssocID="{97B7A35D-97F7-45B1-8222-93C369283A91}" presName="spaceBetweenRectangles" presStyleCnt="0"/>
      <dgm:spPr/>
    </dgm:pt>
    <dgm:pt modelId="{C0A5BF6F-8F90-4365-B9D7-678D38367919}" type="pres">
      <dgm:prSet presAssocID="{91060329-C18D-4C12-8A32-9D1CCB498B55}" presName="parentLin" presStyleCnt="0"/>
      <dgm:spPr/>
    </dgm:pt>
    <dgm:pt modelId="{83FB15B8-83F4-451D-BCD9-4F482A8E7D95}" type="pres">
      <dgm:prSet presAssocID="{91060329-C18D-4C12-8A32-9D1CCB498B55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C8BB6F54-D661-44F4-9237-92F7368A7D35}" type="pres">
      <dgm:prSet presAssocID="{91060329-C18D-4C12-8A32-9D1CCB498B55}" presName="parentText" presStyleLbl="node1" presStyleIdx="1" presStyleCnt="4" custScaleX="102534" custScaleY="153688" custLinFactNeighborX="-4681" custLinFactNeighborY="-213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5D40D7-3219-4E76-9B43-3891558A9173}" type="pres">
      <dgm:prSet presAssocID="{91060329-C18D-4C12-8A32-9D1CCB498B55}" presName="negativeSpace" presStyleCnt="0"/>
      <dgm:spPr/>
    </dgm:pt>
    <dgm:pt modelId="{A3CCE834-6A9F-4761-9D10-71E58983C32A}" type="pres">
      <dgm:prSet presAssocID="{91060329-C18D-4C12-8A32-9D1CCB498B55}" presName="childText" presStyleLbl="conFgAcc1" presStyleIdx="1" presStyleCnt="4">
        <dgm:presLayoutVars>
          <dgm:bulletEnabled val="1"/>
        </dgm:presLayoutVars>
      </dgm:prSet>
      <dgm:spPr/>
    </dgm:pt>
    <dgm:pt modelId="{54244B2E-9997-499F-BED6-F8A7D4BB479D}" type="pres">
      <dgm:prSet presAssocID="{75CF3C97-316D-4145-93E4-98FBF6C259D6}" presName="spaceBetweenRectangles" presStyleCnt="0"/>
      <dgm:spPr/>
    </dgm:pt>
    <dgm:pt modelId="{FF0B9EFD-7867-4358-9F2D-67CC62C3E7AA}" type="pres">
      <dgm:prSet presAssocID="{A39CB725-2A22-4D6B-9564-C376CF5E2769}" presName="parentLin" presStyleCnt="0"/>
      <dgm:spPr/>
    </dgm:pt>
    <dgm:pt modelId="{F2F1403B-9A67-431C-95A0-500F87935FAD}" type="pres">
      <dgm:prSet presAssocID="{A39CB725-2A22-4D6B-9564-C376CF5E2769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C831BFA4-E4EB-4082-B47C-A01013FDA377}" type="pres">
      <dgm:prSet presAssocID="{A39CB725-2A22-4D6B-9564-C376CF5E276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B40DA6-F5DE-48D0-81A1-F1EE4EC95B59}" type="pres">
      <dgm:prSet presAssocID="{A39CB725-2A22-4D6B-9564-C376CF5E2769}" presName="negativeSpace" presStyleCnt="0"/>
      <dgm:spPr/>
    </dgm:pt>
    <dgm:pt modelId="{1AD45328-1FBF-4FD1-97D6-4C2AF639F8E6}" type="pres">
      <dgm:prSet presAssocID="{A39CB725-2A22-4D6B-9564-C376CF5E2769}" presName="childText" presStyleLbl="conFgAcc1" presStyleIdx="2" presStyleCnt="4">
        <dgm:presLayoutVars>
          <dgm:bulletEnabled val="1"/>
        </dgm:presLayoutVars>
      </dgm:prSet>
      <dgm:spPr/>
    </dgm:pt>
    <dgm:pt modelId="{B3114CFC-4DCB-49DE-853A-E7FE12BD537F}" type="pres">
      <dgm:prSet presAssocID="{617BEB1C-A7B3-40F2-A127-66FFB1AB1806}" presName="spaceBetweenRectangles" presStyleCnt="0"/>
      <dgm:spPr/>
    </dgm:pt>
    <dgm:pt modelId="{60E670F2-CF01-46F6-9CA8-570E481C1E50}" type="pres">
      <dgm:prSet presAssocID="{4F2D8737-81C7-4402-AB2D-BBA7162346E6}" presName="parentLin" presStyleCnt="0"/>
      <dgm:spPr/>
    </dgm:pt>
    <dgm:pt modelId="{58C21578-2D36-4B66-83E3-43F335F42E95}" type="pres">
      <dgm:prSet presAssocID="{4F2D8737-81C7-4402-AB2D-BBA7162346E6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386CED9F-8C92-47B8-BBDA-0933E308ABB9}" type="pres">
      <dgm:prSet presAssocID="{4F2D8737-81C7-4402-AB2D-BBA7162346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991B17-FA71-403F-9A60-02102A1C7775}" type="pres">
      <dgm:prSet presAssocID="{4F2D8737-81C7-4402-AB2D-BBA7162346E6}" presName="negativeSpace" presStyleCnt="0"/>
      <dgm:spPr/>
    </dgm:pt>
    <dgm:pt modelId="{79CDF46F-D67D-41A6-87F3-162A2116092E}" type="pres">
      <dgm:prSet presAssocID="{4F2D8737-81C7-4402-AB2D-BBA7162346E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D69B654-28C9-4CEB-94B8-380BE4C80C0B}" type="presOf" srcId="{91060329-C18D-4C12-8A32-9D1CCB498B55}" destId="{C8BB6F54-D661-44F4-9237-92F7368A7D35}" srcOrd="1" destOrd="0" presId="urn:microsoft.com/office/officeart/2005/8/layout/list1"/>
    <dgm:cxn modelId="{F7DC8B13-CF3A-4B81-AD76-A037B4A806A9}" type="presOf" srcId="{4F2D8737-81C7-4402-AB2D-BBA7162346E6}" destId="{58C21578-2D36-4B66-83E3-43F335F42E95}" srcOrd="0" destOrd="0" presId="urn:microsoft.com/office/officeart/2005/8/layout/list1"/>
    <dgm:cxn modelId="{B95C9F22-7F37-423F-99DA-D027C949571C}" srcId="{88D9955E-29DB-4D3D-BD36-90AF9ABBB111}" destId="{861BDA13-D393-42F1-833E-AB41730D70C3}" srcOrd="0" destOrd="0" parTransId="{3501E119-E6D7-4826-8687-3936953237BB}" sibTransId="{97B7A35D-97F7-45B1-8222-93C369283A91}"/>
    <dgm:cxn modelId="{AB440760-4176-4171-867E-84308E6B87D6}" type="presOf" srcId="{88D9955E-29DB-4D3D-BD36-90AF9ABBB111}" destId="{8D3D055B-955C-422B-A284-59D966BE933B}" srcOrd="0" destOrd="0" presId="urn:microsoft.com/office/officeart/2005/8/layout/list1"/>
    <dgm:cxn modelId="{8297E42A-7222-4B63-9500-D480FF2ACDB5}" type="presOf" srcId="{A39CB725-2A22-4D6B-9564-C376CF5E2769}" destId="{F2F1403B-9A67-431C-95A0-500F87935FAD}" srcOrd="0" destOrd="0" presId="urn:microsoft.com/office/officeart/2005/8/layout/list1"/>
    <dgm:cxn modelId="{38E3E815-1E94-4642-B272-11FB412B5521}" srcId="{88D9955E-29DB-4D3D-BD36-90AF9ABBB111}" destId="{4F2D8737-81C7-4402-AB2D-BBA7162346E6}" srcOrd="3" destOrd="0" parTransId="{06E71532-E630-4CDE-9BC3-DCC287D9C4BF}" sibTransId="{F009511B-641E-499A-BBD1-BE27167F4E57}"/>
    <dgm:cxn modelId="{BA3BF45C-B01B-46F2-8D60-438668A839BA}" type="presOf" srcId="{91060329-C18D-4C12-8A32-9D1CCB498B55}" destId="{83FB15B8-83F4-451D-BCD9-4F482A8E7D95}" srcOrd="0" destOrd="0" presId="urn:microsoft.com/office/officeart/2005/8/layout/list1"/>
    <dgm:cxn modelId="{F6374E09-5117-42B4-9976-2D60566E32C3}" type="presOf" srcId="{861BDA13-D393-42F1-833E-AB41730D70C3}" destId="{997DC40D-321A-49A3-9935-5C7F40FD98A9}" srcOrd="1" destOrd="0" presId="urn:microsoft.com/office/officeart/2005/8/layout/list1"/>
    <dgm:cxn modelId="{EB3AE878-BDB8-4134-B737-D771156FE2F4}" type="presOf" srcId="{A39CB725-2A22-4D6B-9564-C376CF5E2769}" destId="{C831BFA4-E4EB-4082-B47C-A01013FDA377}" srcOrd="1" destOrd="0" presId="urn:microsoft.com/office/officeart/2005/8/layout/list1"/>
    <dgm:cxn modelId="{8FE0AA35-C7FB-411A-A19D-1E0940C382F7}" srcId="{88D9955E-29DB-4D3D-BD36-90AF9ABBB111}" destId="{A39CB725-2A22-4D6B-9564-C376CF5E2769}" srcOrd="2" destOrd="0" parTransId="{F3A1E77A-25FC-4B62-96FC-B9534692CED1}" sibTransId="{617BEB1C-A7B3-40F2-A127-66FFB1AB1806}"/>
    <dgm:cxn modelId="{FCE5B3A2-807E-42F0-B3CD-9A045A202032}" type="presOf" srcId="{4F2D8737-81C7-4402-AB2D-BBA7162346E6}" destId="{386CED9F-8C92-47B8-BBDA-0933E308ABB9}" srcOrd="1" destOrd="0" presId="urn:microsoft.com/office/officeart/2005/8/layout/list1"/>
    <dgm:cxn modelId="{9607D73F-73CB-40AA-87EF-7A96487F00A0}" srcId="{88D9955E-29DB-4D3D-BD36-90AF9ABBB111}" destId="{91060329-C18D-4C12-8A32-9D1CCB498B55}" srcOrd="1" destOrd="0" parTransId="{F6A0AA0E-E6CF-4925-82CD-D0438AAE6B0B}" sibTransId="{75CF3C97-316D-4145-93E4-98FBF6C259D6}"/>
    <dgm:cxn modelId="{804196CA-ADD6-4BA7-86DD-64DC85B29DED}" type="presOf" srcId="{861BDA13-D393-42F1-833E-AB41730D70C3}" destId="{A7C0E12A-0F21-48B1-A2FB-A4185F0E2DB3}" srcOrd="0" destOrd="0" presId="urn:microsoft.com/office/officeart/2005/8/layout/list1"/>
    <dgm:cxn modelId="{CE6A83FA-E05C-4EBF-BB08-8FC116F4A484}" type="presParOf" srcId="{8D3D055B-955C-422B-A284-59D966BE933B}" destId="{2B616902-2FB0-4C26-A8C5-3B7EB308BDC5}" srcOrd="0" destOrd="0" presId="urn:microsoft.com/office/officeart/2005/8/layout/list1"/>
    <dgm:cxn modelId="{42E06AA8-FB96-41FC-8727-8B7A4B0D2A4D}" type="presParOf" srcId="{2B616902-2FB0-4C26-A8C5-3B7EB308BDC5}" destId="{A7C0E12A-0F21-48B1-A2FB-A4185F0E2DB3}" srcOrd="0" destOrd="0" presId="urn:microsoft.com/office/officeart/2005/8/layout/list1"/>
    <dgm:cxn modelId="{1D6585B2-96A5-4EB2-B628-CCCD6A5485CC}" type="presParOf" srcId="{2B616902-2FB0-4C26-A8C5-3B7EB308BDC5}" destId="{997DC40D-321A-49A3-9935-5C7F40FD98A9}" srcOrd="1" destOrd="0" presId="urn:microsoft.com/office/officeart/2005/8/layout/list1"/>
    <dgm:cxn modelId="{BB2CFAA5-94CA-40E3-81DC-2F672C300345}" type="presParOf" srcId="{8D3D055B-955C-422B-A284-59D966BE933B}" destId="{79EC3CFB-97F3-43CC-8698-6A200F9A81BB}" srcOrd="1" destOrd="0" presId="urn:microsoft.com/office/officeart/2005/8/layout/list1"/>
    <dgm:cxn modelId="{B6246986-82F4-4CAE-B640-BBE8E79515CC}" type="presParOf" srcId="{8D3D055B-955C-422B-A284-59D966BE933B}" destId="{A89C1BC2-F3CB-4299-B855-8806E9424C72}" srcOrd="2" destOrd="0" presId="urn:microsoft.com/office/officeart/2005/8/layout/list1"/>
    <dgm:cxn modelId="{81CA86D9-EEC4-44B7-8E61-3104AE6865F7}" type="presParOf" srcId="{8D3D055B-955C-422B-A284-59D966BE933B}" destId="{ADAA6AF5-BB62-408B-8575-29BC8026F3BD}" srcOrd="3" destOrd="0" presId="urn:microsoft.com/office/officeart/2005/8/layout/list1"/>
    <dgm:cxn modelId="{D2ABF8F1-65F2-4F5B-A35C-8339569255AD}" type="presParOf" srcId="{8D3D055B-955C-422B-A284-59D966BE933B}" destId="{C0A5BF6F-8F90-4365-B9D7-678D38367919}" srcOrd="4" destOrd="0" presId="urn:microsoft.com/office/officeart/2005/8/layout/list1"/>
    <dgm:cxn modelId="{F65A125B-D7DF-4E30-9665-B2588F5F8822}" type="presParOf" srcId="{C0A5BF6F-8F90-4365-B9D7-678D38367919}" destId="{83FB15B8-83F4-451D-BCD9-4F482A8E7D95}" srcOrd="0" destOrd="0" presId="urn:microsoft.com/office/officeart/2005/8/layout/list1"/>
    <dgm:cxn modelId="{CF2569C3-2A2B-4EE2-A366-D5E91695AB7C}" type="presParOf" srcId="{C0A5BF6F-8F90-4365-B9D7-678D38367919}" destId="{C8BB6F54-D661-44F4-9237-92F7368A7D35}" srcOrd="1" destOrd="0" presId="urn:microsoft.com/office/officeart/2005/8/layout/list1"/>
    <dgm:cxn modelId="{95FB8757-D69E-43C3-9917-8C56B7C2AE22}" type="presParOf" srcId="{8D3D055B-955C-422B-A284-59D966BE933B}" destId="{835D40D7-3219-4E76-9B43-3891558A9173}" srcOrd="5" destOrd="0" presId="urn:microsoft.com/office/officeart/2005/8/layout/list1"/>
    <dgm:cxn modelId="{C4A1E7FB-E310-44E4-8A65-8CB1E5AEE5FC}" type="presParOf" srcId="{8D3D055B-955C-422B-A284-59D966BE933B}" destId="{A3CCE834-6A9F-4761-9D10-71E58983C32A}" srcOrd="6" destOrd="0" presId="urn:microsoft.com/office/officeart/2005/8/layout/list1"/>
    <dgm:cxn modelId="{0A7CEFC9-1ED7-480D-A9B4-AEE24D3024D2}" type="presParOf" srcId="{8D3D055B-955C-422B-A284-59D966BE933B}" destId="{54244B2E-9997-499F-BED6-F8A7D4BB479D}" srcOrd="7" destOrd="0" presId="urn:microsoft.com/office/officeart/2005/8/layout/list1"/>
    <dgm:cxn modelId="{A186F039-14C8-44BF-A561-63DD3E7777E5}" type="presParOf" srcId="{8D3D055B-955C-422B-A284-59D966BE933B}" destId="{FF0B9EFD-7867-4358-9F2D-67CC62C3E7AA}" srcOrd="8" destOrd="0" presId="urn:microsoft.com/office/officeart/2005/8/layout/list1"/>
    <dgm:cxn modelId="{78C96BC0-EA11-4DF6-8592-E6DAE0B7437A}" type="presParOf" srcId="{FF0B9EFD-7867-4358-9F2D-67CC62C3E7AA}" destId="{F2F1403B-9A67-431C-95A0-500F87935FAD}" srcOrd="0" destOrd="0" presId="urn:microsoft.com/office/officeart/2005/8/layout/list1"/>
    <dgm:cxn modelId="{152EA50A-FF89-44E3-99E5-2B67DF63ADFA}" type="presParOf" srcId="{FF0B9EFD-7867-4358-9F2D-67CC62C3E7AA}" destId="{C831BFA4-E4EB-4082-B47C-A01013FDA377}" srcOrd="1" destOrd="0" presId="urn:microsoft.com/office/officeart/2005/8/layout/list1"/>
    <dgm:cxn modelId="{9E75DF10-F360-4109-8F17-CD5D647ABB4E}" type="presParOf" srcId="{8D3D055B-955C-422B-A284-59D966BE933B}" destId="{E0B40DA6-F5DE-48D0-81A1-F1EE4EC95B59}" srcOrd="9" destOrd="0" presId="urn:microsoft.com/office/officeart/2005/8/layout/list1"/>
    <dgm:cxn modelId="{2D6F8249-247F-4EFD-83C8-9E64769D7ECC}" type="presParOf" srcId="{8D3D055B-955C-422B-A284-59D966BE933B}" destId="{1AD45328-1FBF-4FD1-97D6-4C2AF639F8E6}" srcOrd="10" destOrd="0" presId="urn:microsoft.com/office/officeart/2005/8/layout/list1"/>
    <dgm:cxn modelId="{AF8E3D58-CF03-44BF-B411-DCF33AB1D8A1}" type="presParOf" srcId="{8D3D055B-955C-422B-A284-59D966BE933B}" destId="{B3114CFC-4DCB-49DE-853A-E7FE12BD537F}" srcOrd="11" destOrd="0" presId="urn:microsoft.com/office/officeart/2005/8/layout/list1"/>
    <dgm:cxn modelId="{2C689D62-138D-452A-A67B-3C3FEA84BFB5}" type="presParOf" srcId="{8D3D055B-955C-422B-A284-59D966BE933B}" destId="{60E670F2-CF01-46F6-9CA8-570E481C1E50}" srcOrd="12" destOrd="0" presId="urn:microsoft.com/office/officeart/2005/8/layout/list1"/>
    <dgm:cxn modelId="{EFB616D7-3461-4596-97AC-FEF5873ACBC6}" type="presParOf" srcId="{60E670F2-CF01-46F6-9CA8-570E481C1E50}" destId="{58C21578-2D36-4B66-83E3-43F335F42E95}" srcOrd="0" destOrd="0" presId="urn:microsoft.com/office/officeart/2005/8/layout/list1"/>
    <dgm:cxn modelId="{9980E116-4EEE-49F5-A4E4-BFB98B8DEB13}" type="presParOf" srcId="{60E670F2-CF01-46F6-9CA8-570E481C1E50}" destId="{386CED9F-8C92-47B8-BBDA-0933E308ABB9}" srcOrd="1" destOrd="0" presId="urn:microsoft.com/office/officeart/2005/8/layout/list1"/>
    <dgm:cxn modelId="{3BA84103-EAC7-49BA-8F2F-0A74006A9ED9}" type="presParOf" srcId="{8D3D055B-955C-422B-A284-59D966BE933B}" destId="{33991B17-FA71-403F-9A60-02102A1C7775}" srcOrd="13" destOrd="0" presId="urn:microsoft.com/office/officeart/2005/8/layout/list1"/>
    <dgm:cxn modelId="{0F4603BA-7BDF-481F-9086-C79A620C8B36}" type="presParOf" srcId="{8D3D055B-955C-422B-A284-59D966BE933B}" destId="{79CDF46F-D67D-41A6-87F3-162A211609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38F95E-94CA-4970-9D7A-06CA9C5F7B6D}" type="doc">
      <dgm:prSet loTypeId="urn:microsoft.com/office/officeart/2009/layout/CircleArrowProcess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27BB839-CCD6-4BD4-8D8F-4A60879C8976}">
      <dgm:prSet phldrT="[文字]" custT="1"/>
      <dgm:spPr/>
      <dgm:t>
        <a:bodyPr/>
        <a:lstStyle/>
        <a:p>
          <a:r>
            <a:rPr lang="zh-TW" altLang="en-US" sz="2400" b="1" dirty="0" smtClean="0"/>
            <a:t>控制風險</a:t>
          </a:r>
          <a:endParaRPr lang="zh-TW" altLang="en-US" sz="2400" b="1" dirty="0"/>
        </a:p>
      </dgm:t>
    </dgm:pt>
    <dgm:pt modelId="{1CFB0BE3-07E9-4535-889D-989495F61010}" type="parTrans" cxnId="{C60C8E33-8421-4F01-B791-4F67DB846288}">
      <dgm:prSet/>
      <dgm:spPr/>
      <dgm:t>
        <a:bodyPr/>
        <a:lstStyle/>
        <a:p>
          <a:endParaRPr lang="zh-TW" altLang="en-US"/>
        </a:p>
      </dgm:t>
    </dgm:pt>
    <dgm:pt modelId="{B8FC7B72-A3A6-495D-B324-C9DE65D36C73}" type="sibTrans" cxnId="{C60C8E33-8421-4F01-B791-4F67DB846288}">
      <dgm:prSet/>
      <dgm:spPr/>
      <dgm:t>
        <a:bodyPr/>
        <a:lstStyle/>
        <a:p>
          <a:endParaRPr lang="zh-TW" altLang="en-US"/>
        </a:p>
      </dgm:t>
    </dgm:pt>
    <dgm:pt modelId="{154FE2D5-040F-4409-AC6B-F2D809684626}">
      <dgm:prSet phldrT="[文字]" custT="1"/>
      <dgm:spPr/>
      <dgm:t>
        <a:bodyPr/>
        <a:lstStyle/>
        <a:p>
          <a:r>
            <a:rPr lang="zh-TW" altLang="en-US" sz="2400" b="1" dirty="0" smtClean="0"/>
            <a:t>規避或移轉風險</a:t>
          </a:r>
          <a:endParaRPr lang="zh-TW" altLang="en-US" sz="2400" b="1" dirty="0"/>
        </a:p>
      </dgm:t>
    </dgm:pt>
    <dgm:pt modelId="{D38FAAA9-9B96-47F1-9B7F-1F8D9BB071C0}" type="parTrans" cxnId="{E40917C8-364A-4F50-8F01-2AEE2EF06FE1}">
      <dgm:prSet/>
      <dgm:spPr/>
      <dgm:t>
        <a:bodyPr/>
        <a:lstStyle/>
        <a:p>
          <a:endParaRPr lang="zh-TW" altLang="en-US"/>
        </a:p>
      </dgm:t>
    </dgm:pt>
    <dgm:pt modelId="{6ED312C1-5354-4E4F-AB40-CC91D9CF021E}" type="sibTrans" cxnId="{E40917C8-364A-4F50-8F01-2AEE2EF06FE1}">
      <dgm:prSet/>
      <dgm:spPr/>
      <dgm:t>
        <a:bodyPr/>
        <a:lstStyle/>
        <a:p>
          <a:endParaRPr lang="zh-TW" altLang="en-US"/>
        </a:p>
      </dgm:t>
    </dgm:pt>
    <dgm:pt modelId="{92AFF9A3-7DA7-4BCD-98EE-83FC253231AC}">
      <dgm:prSet phldrT="[文字]" custT="1"/>
      <dgm:spPr/>
      <dgm:t>
        <a:bodyPr/>
        <a:lstStyle/>
        <a:p>
          <a:r>
            <a:rPr lang="zh-TW" altLang="en-US" sz="2200" b="1" dirty="0" smtClean="0"/>
            <a:t>接受風險並為最糟的情況作準備</a:t>
          </a:r>
          <a:endParaRPr lang="zh-TW" altLang="en-US" sz="2200" b="1" dirty="0"/>
        </a:p>
      </dgm:t>
    </dgm:pt>
    <dgm:pt modelId="{0C185D92-B17A-4C1A-A0F3-3397CEECC48B}" type="parTrans" cxnId="{D82988A6-F327-4D09-BC84-369DE240A2EB}">
      <dgm:prSet/>
      <dgm:spPr/>
      <dgm:t>
        <a:bodyPr/>
        <a:lstStyle/>
        <a:p>
          <a:endParaRPr lang="zh-TW" altLang="en-US"/>
        </a:p>
      </dgm:t>
    </dgm:pt>
    <dgm:pt modelId="{9548CB3A-12F1-4C9C-B516-3146438059EC}" type="sibTrans" cxnId="{D82988A6-F327-4D09-BC84-369DE240A2EB}">
      <dgm:prSet/>
      <dgm:spPr/>
      <dgm:t>
        <a:bodyPr/>
        <a:lstStyle/>
        <a:p>
          <a:endParaRPr lang="zh-TW" altLang="en-US"/>
        </a:p>
      </dgm:t>
    </dgm:pt>
    <dgm:pt modelId="{CEE7BEF2-3978-404A-A2B0-1F5A42C79409}" type="pres">
      <dgm:prSet presAssocID="{BA38F95E-94CA-4970-9D7A-06CA9C5F7B6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0AEAE3E-8DBD-40A7-8AC1-2C97C73022D6}" type="pres">
      <dgm:prSet presAssocID="{327BB839-CCD6-4BD4-8D8F-4A60879C8976}" presName="Accent1" presStyleCnt="0"/>
      <dgm:spPr/>
    </dgm:pt>
    <dgm:pt modelId="{008942CA-3CF4-4AED-A7B3-60A9A18AD9B7}" type="pres">
      <dgm:prSet presAssocID="{327BB839-CCD6-4BD4-8D8F-4A60879C8976}" presName="Accent" presStyleLbl="node1" presStyleIdx="0" presStyleCnt="3" custScaleX="176769" custScaleY="120751" custLinFactNeighborX="75696" custLinFactNeighborY="-5867"/>
      <dgm:spPr>
        <a:solidFill>
          <a:schemeClr val="tx2">
            <a:lumMod val="75000"/>
          </a:schemeClr>
        </a:solidFill>
      </dgm:spPr>
    </dgm:pt>
    <dgm:pt modelId="{4BF5A36F-F2B9-4821-A826-1AC9532B843D}" type="pres">
      <dgm:prSet presAssocID="{327BB839-CCD6-4BD4-8D8F-4A60879C8976}" presName="Parent1" presStyleLbl="revTx" presStyleIdx="0" presStyleCnt="3" custScaleX="147765" custLinFactX="43201" custLinFactNeighborX="100000" custLinFactNeighborY="-527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C16014-7F5C-4901-9EDF-FD4F63CC7A45}" type="pres">
      <dgm:prSet presAssocID="{154FE2D5-040F-4409-AC6B-F2D809684626}" presName="Accent2" presStyleCnt="0"/>
      <dgm:spPr/>
    </dgm:pt>
    <dgm:pt modelId="{F4BD86D8-85C7-48DB-89E5-8F0B487A1F5D}" type="pres">
      <dgm:prSet presAssocID="{154FE2D5-040F-4409-AC6B-F2D809684626}" presName="Accent" presStyleLbl="node1" presStyleIdx="1" presStyleCnt="3" custScaleX="191174" custScaleY="121049" custLinFactNeighborX="46897" custLinFactNeighborY="-3521"/>
      <dgm:spPr>
        <a:solidFill>
          <a:schemeClr val="tx2">
            <a:lumMod val="75000"/>
          </a:schemeClr>
        </a:solidFill>
      </dgm:spPr>
    </dgm:pt>
    <dgm:pt modelId="{18F2D255-4B3D-4F7F-A35B-8D7C5986C70D}" type="pres">
      <dgm:prSet presAssocID="{154FE2D5-040F-4409-AC6B-F2D809684626}" presName="Parent2" presStyleLbl="revTx" presStyleIdx="1" presStyleCnt="3" custScaleX="201358" custLinFactNeighborX="71519" custLinFactNeighborY="-423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78A75E-CAF1-4A3E-9667-3FD824B22D04}" type="pres">
      <dgm:prSet presAssocID="{92AFF9A3-7DA7-4BCD-98EE-83FC253231AC}" presName="Accent3" presStyleCnt="0"/>
      <dgm:spPr/>
    </dgm:pt>
    <dgm:pt modelId="{F5A220C8-55E4-43BB-B3A9-CF28BBC795DC}" type="pres">
      <dgm:prSet presAssocID="{92AFF9A3-7DA7-4BCD-98EE-83FC253231AC}" presName="Accent" presStyleLbl="node1" presStyleIdx="2" presStyleCnt="3" custScaleX="234160" custScaleY="107491" custLinFactNeighborX="87656" custLinFactNeighborY="2038"/>
      <dgm:spPr>
        <a:solidFill>
          <a:schemeClr val="tx2"/>
        </a:solidFill>
      </dgm:spPr>
    </dgm:pt>
    <dgm:pt modelId="{68766664-8723-4A5D-BEA4-DCC1386F6638}" type="pres">
      <dgm:prSet presAssocID="{92AFF9A3-7DA7-4BCD-98EE-83FC253231AC}" presName="Parent3" presStyleLbl="revTx" presStyleIdx="2" presStyleCnt="3" custScaleX="202553" custLinFactX="45981" custLinFactNeighborX="100000" custLinFactNeighborY="83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C6F7DB5-4E02-4755-B498-7137DBA28F84}" type="presOf" srcId="{BA38F95E-94CA-4970-9D7A-06CA9C5F7B6D}" destId="{CEE7BEF2-3978-404A-A2B0-1F5A42C79409}" srcOrd="0" destOrd="0" presId="urn:microsoft.com/office/officeart/2009/layout/CircleArrowProcess"/>
    <dgm:cxn modelId="{D6A7DE35-B02F-4A9D-B069-B5F82AA23F03}" type="presOf" srcId="{92AFF9A3-7DA7-4BCD-98EE-83FC253231AC}" destId="{68766664-8723-4A5D-BEA4-DCC1386F6638}" srcOrd="0" destOrd="0" presId="urn:microsoft.com/office/officeart/2009/layout/CircleArrowProcess"/>
    <dgm:cxn modelId="{782C2C1E-0C7E-45D4-9364-5A5F0DE09D4E}" type="presOf" srcId="{154FE2D5-040F-4409-AC6B-F2D809684626}" destId="{18F2D255-4B3D-4F7F-A35B-8D7C5986C70D}" srcOrd="0" destOrd="0" presId="urn:microsoft.com/office/officeart/2009/layout/CircleArrowProcess"/>
    <dgm:cxn modelId="{C60C8E33-8421-4F01-B791-4F67DB846288}" srcId="{BA38F95E-94CA-4970-9D7A-06CA9C5F7B6D}" destId="{327BB839-CCD6-4BD4-8D8F-4A60879C8976}" srcOrd="0" destOrd="0" parTransId="{1CFB0BE3-07E9-4535-889D-989495F61010}" sibTransId="{B8FC7B72-A3A6-495D-B324-C9DE65D36C73}"/>
    <dgm:cxn modelId="{F508F1AC-E463-4F32-B6B1-E08FBD9F4734}" type="presOf" srcId="{327BB839-CCD6-4BD4-8D8F-4A60879C8976}" destId="{4BF5A36F-F2B9-4821-A826-1AC9532B843D}" srcOrd="0" destOrd="0" presId="urn:microsoft.com/office/officeart/2009/layout/CircleArrowProcess"/>
    <dgm:cxn modelId="{D82988A6-F327-4D09-BC84-369DE240A2EB}" srcId="{BA38F95E-94CA-4970-9D7A-06CA9C5F7B6D}" destId="{92AFF9A3-7DA7-4BCD-98EE-83FC253231AC}" srcOrd="2" destOrd="0" parTransId="{0C185D92-B17A-4C1A-A0F3-3397CEECC48B}" sibTransId="{9548CB3A-12F1-4C9C-B516-3146438059EC}"/>
    <dgm:cxn modelId="{E40917C8-364A-4F50-8F01-2AEE2EF06FE1}" srcId="{BA38F95E-94CA-4970-9D7A-06CA9C5F7B6D}" destId="{154FE2D5-040F-4409-AC6B-F2D809684626}" srcOrd="1" destOrd="0" parTransId="{D38FAAA9-9B96-47F1-9B7F-1F8D9BB071C0}" sibTransId="{6ED312C1-5354-4E4F-AB40-CC91D9CF021E}"/>
    <dgm:cxn modelId="{8D4BE3A7-855D-4C02-94B1-10BB2CD88F45}" type="presParOf" srcId="{CEE7BEF2-3978-404A-A2B0-1F5A42C79409}" destId="{80AEAE3E-8DBD-40A7-8AC1-2C97C73022D6}" srcOrd="0" destOrd="0" presId="urn:microsoft.com/office/officeart/2009/layout/CircleArrowProcess"/>
    <dgm:cxn modelId="{47927BEF-B7CC-4FDE-9286-557A90BDAC08}" type="presParOf" srcId="{80AEAE3E-8DBD-40A7-8AC1-2C97C73022D6}" destId="{008942CA-3CF4-4AED-A7B3-60A9A18AD9B7}" srcOrd="0" destOrd="0" presId="urn:microsoft.com/office/officeart/2009/layout/CircleArrowProcess"/>
    <dgm:cxn modelId="{E79A2082-D145-4CA6-9EDD-C99F61744F45}" type="presParOf" srcId="{CEE7BEF2-3978-404A-A2B0-1F5A42C79409}" destId="{4BF5A36F-F2B9-4821-A826-1AC9532B843D}" srcOrd="1" destOrd="0" presId="urn:microsoft.com/office/officeart/2009/layout/CircleArrowProcess"/>
    <dgm:cxn modelId="{109E85EA-4C79-44F6-996A-23E49815E130}" type="presParOf" srcId="{CEE7BEF2-3978-404A-A2B0-1F5A42C79409}" destId="{A3C16014-7F5C-4901-9EDF-FD4F63CC7A45}" srcOrd="2" destOrd="0" presId="urn:microsoft.com/office/officeart/2009/layout/CircleArrowProcess"/>
    <dgm:cxn modelId="{B4B8242F-C334-40CE-982C-765818CF7A5F}" type="presParOf" srcId="{A3C16014-7F5C-4901-9EDF-FD4F63CC7A45}" destId="{F4BD86D8-85C7-48DB-89E5-8F0B487A1F5D}" srcOrd="0" destOrd="0" presId="urn:microsoft.com/office/officeart/2009/layout/CircleArrowProcess"/>
    <dgm:cxn modelId="{70DDC8DD-C93B-4C2E-95F5-F1F672474D82}" type="presParOf" srcId="{CEE7BEF2-3978-404A-A2B0-1F5A42C79409}" destId="{18F2D255-4B3D-4F7F-A35B-8D7C5986C70D}" srcOrd="3" destOrd="0" presId="urn:microsoft.com/office/officeart/2009/layout/CircleArrowProcess"/>
    <dgm:cxn modelId="{E64237B3-2CAA-4947-8874-4C01944FB92A}" type="presParOf" srcId="{CEE7BEF2-3978-404A-A2B0-1F5A42C79409}" destId="{9378A75E-CAF1-4A3E-9667-3FD824B22D04}" srcOrd="4" destOrd="0" presId="urn:microsoft.com/office/officeart/2009/layout/CircleArrowProcess"/>
    <dgm:cxn modelId="{D458A87D-E00C-4540-A460-3AB5110EB891}" type="presParOf" srcId="{9378A75E-CAF1-4A3E-9667-3FD824B22D04}" destId="{F5A220C8-55E4-43BB-B3A9-CF28BBC795DC}" srcOrd="0" destOrd="0" presId="urn:microsoft.com/office/officeart/2009/layout/CircleArrowProcess"/>
    <dgm:cxn modelId="{401D5D5B-6CEA-4DC9-B1D9-29D06B642B48}" type="presParOf" srcId="{CEE7BEF2-3978-404A-A2B0-1F5A42C79409}" destId="{68766664-8723-4A5D-BEA4-DCC1386F663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4C11DC-A553-43F3-AAB2-5EE95FD687D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2B59758-CD6A-45F0-9727-761B1FAD83CC}">
      <dgm:prSet phldrT="[文字]"/>
      <dgm:spPr/>
      <dgm:t>
        <a:bodyPr/>
        <a:lstStyle/>
        <a:p>
          <a:endParaRPr lang="zh-TW" altLang="en-US" b="1" dirty="0"/>
        </a:p>
      </dgm:t>
    </dgm:pt>
    <dgm:pt modelId="{51C8C9D9-B336-463D-A96C-73DBE66099AE}" type="parTrans" cxnId="{8DA9C34F-FDE5-4228-94F1-F8F2DEA20226}">
      <dgm:prSet/>
      <dgm:spPr/>
      <dgm:t>
        <a:bodyPr/>
        <a:lstStyle/>
        <a:p>
          <a:endParaRPr lang="zh-TW" altLang="en-US"/>
        </a:p>
      </dgm:t>
    </dgm:pt>
    <dgm:pt modelId="{D371BDA5-E4BD-4F2E-B1E3-DFA1AAE35F80}" type="sibTrans" cxnId="{8DA9C34F-FDE5-4228-94F1-F8F2DEA20226}">
      <dgm:prSet/>
      <dgm:spPr/>
      <dgm:t>
        <a:bodyPr/>
        <a:lstStyle/>
        <a:p>
          <a:endParaRPr lang="zh-TW" altLang="en-US"/>
        </a:p>
      </dgm:t>
    </dgm:pt>
    <dgm:pt modelId="{C360CF2E-0DD5-4939-932C-93923149F596}">
      <dgm:prSet phldrT="[文字]"/>
      <dgm:spPr/>
      <dgm:t>
        <a:bodyPr/>
        <a:lstStyle/>
        <a:p>
          <a:endParaRPr lang="zh-TW" altLang="en-US" b="1" dirty="0"/>
        </a:p>
      </dgm:t>
    </dgm:pt>
    <dgm:pt modelId="{49AFF747-6490-4D3B-97F8-64CE133A52FB}" type="parTrans" cxnId="{E08BE87E-DAB7-4F5E-BF24-E82333961AAA}">
      <dgm:prSet/>
      <dgm:spPr/>
      <dgm:t>
        <a:bodyPr/>
        <a:lstStyle/>
        <a:p>
          <a:endParaRPr lang="zh-TW" altLang="en-US"/>
        </a:p>
      </dgm:t>
    </dgm:pt>
    <dgm:pt modelId="{A9A38199-83DF-4828-A8E1-F3AD236F5156}" type="sibTrans" cxnId="{E08BE87E-DAB7-4F5E-BF24-E82333961AAA}">
      <dgm:prSet/>
      <dgm:spPr/>
      <dgm:t>
        <a:bodyPr/>
        <a:lstStyle/>
        <a:p>
          <a:endParaRPr lang="zh-TW" altLang="en-US"/>
        </a:p>
      </dgm:t>
    </dgm:pt>
    <dgm:pt modelId="{16DCECD6-E228-44A4-9844-776B1625DC91}">
      <dgm:prSet phldrT="[文字]"/>
      <dgm:spPr/>
      <dgm:t>
        <a:bodyPr/>
        <a:lstStyle/>
        <a:p>
          <a:endParaRPr lang="zh-TW" altLang="en-US" b="1" dirty="0"/>
        </a:p>
      </dgm:t>
    </dgm:pt>
    <dgm:pt modelId="{5EF6A328-F756-4312-98D8-DAE72A2F4AA6}" type="parTrans" cxnId="{11FDCABB-FAED-4B17-BFF0-25AAA4CABE04}">
      <dgm:prSet/>
      <dgm:spPr/>
      <dgm:t>
        <a:bodyPr/>
        <a:lstStyle/>
        <a:p>
          <a:endParaRPr lang="zh-TW" altLang="en-US"/>
        </a:p>
      </dgm:t>
    </dgm:pt>
    <dgm:pt modelId="{D903F6F7-593E-4C1D-8C58-7FCFBFFC04B6}" type="sibTrans" cxnId="{11FDCABB-FAED-4B17-BFF0-25AAA4CABE04}">
      <dgm:prSet/>
      <dgm:spPr/>
      <dgm:t>
        <a:bodyPr/>
        <a:lstStyle/>
        <a:p>
          <a:endParaRPr lang="zh-TW" altLang="en-US"/>
        </a:p>
      </dgm:t>
    </dgm:pt>
    <dgm:pt modelId="{F13BB414-2523-4DE0-99E2-A1AC1B7AF33F}">
      <dgm:prSet/>
      <dgm:spPr/>
      <dgm:t>
        <a:bodyPr/>
        <a:lstStyle/>
        <a:p>
          <a:endParaRPr lang="zh-TW" altLang="en-US" b="1" dirty="0"/>
        </a:p>
      </dgm:t>
    </dgm:pt>
    <dgm:pt modelId="{0FFB66D1-82D4-432E-80CF-FD319E113F63}" type="parTrans" cxnId="{D9C75262-CEC1-492B-8832-858C6757FBA0}">
      <dgm:prSet/>
      <dgm:spPr/>
      <dgm:t>
        <a:bodyPr/>
        <a:lstStyle/>
        <a:p>
          <a:endParaRPr lang="zh-TW" altLang="en-US"/>
        </a:p>
      </dgm:t>
    </dgm:pt>
    <dgm:pt modelId="{B5A329AF-6051-4F04-AC8F-4A2558468F54}" type="sibTrans" cxnId="{D9C75262-CEC1-492B-8832-858C6757FBA0}">
      <dgm:prSet/>
      <dgm:spPr/>
      <dgm:t>
        <a:bodyPr/>
        <a:lstStyle/>
        <a:p>
          <a:endParaRPr lang="zh-TW" altLang="en-US"/>
        </a:p>
      </dgm:t>
    </dgm:pt>
    <dgm:pt modelId="{237CC262-4F91-4F9F-B70E-2A11CFD6E8A3}" type="pres">
      <dgm:prSet presAssocID="{454C11DC-A553-43F3-AAB2-5EE95FD687D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A9A4F1E-CAC7-4CC2-9F0B-0763EBC2DDA7}" type="pres">
      <dgm:prSet presAssocID="{454C11DC-A553-43F3-AAB2-5EE95FD687D3}" presName="arrow" presStyleLbl="bgShp" presStyleIdx="0" presStyleCnt="1" custLinFactNeighborX="-2702" custLinFactNeighborY="748"/>
      <dgm:spPr>
        <a:solidFill>
          <a:schemeClr val="accent1">
            <a:lumMod val="60000"/>
            <a:lumOff val="40000"/>
          </a:schemeClr>
        </a:solidFill>
      </dgm:spPr>
    </dgm:pt>
    <dgm:pt modelId="{7915F6A2-1457-4F2A-BC15-914F6FAFCA04}" type="pres">
      <dgm:prSet presAssocID="{454C11DC-A553-43F3-AAB2-5EE95FD687D3}" presName="arrowDiagram4" presStyleCnt="0"/>
      <dgm:spPr/>
    </dgm:pt>
    <dgm:pt modelId="{794DF3C1-317E-43C0-A789-001DB28312BB}" type="pres">
      <dgm:prSet presAssocID="{C2B59758-CD6A-45F0-9727-761B1FAD83CC}" presName="bullet4a" presStyleLbl="node1" presStyleIdx="0" presStyleCnt="4"/>
      <dgm:spPr>
        <a:solidFill>
          <a:srgbClr val="002060"/>
        </a:solidFill>
      </dgm:spPr>
    </dgm:pt>
    <dgm:pt modelId="{4FBA59A9-A041-4093-B2C3-1E68B2CAAA15}" type="pres">
      <dgm:prSet presAssocID="{C2B59758-CD6A-45F0-9727-761B1FAD83CC}" presName="textBox4a" presStyleLbl="revTx" presStyleIdx="0" presStyleCnt="4" custLinFactNeighborX="7098" custLinFactNeighborY="-100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09B3AF-6038-4CAB-9BCE-BFD7318709D2}" type="pres">
      <dgm:prSet presAssocID="{C360CF2E-0DD5-4939-932C-93923149F596}" presName="bullet4b" presStyleLbl="node1" presStyleIdx="1" presStyleCnt="4"/>
      <dgm:spPr>
        <a:solidFill>
          <a:schemeClr val="tx2">
            <a:lumMod val="75000"/>
          </a:schemeClr>
        </a:solidFill>
      </dgm:spPr>
    </dgm:pt>
    <dgm:pt modelId="{EE0EDA1E-4376-4801-BCCB-429A06DDBC96}" type="pres">
      <dgm:prSet presAssocID="{C360CF2E-0DD5-4939-932C-93923149F596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6B4097-0D8C-48C5-9EA7-2C9C4BE7F3F0}" type="pres">
      <dgm:prSet presAssocID="{16DCECD6-E228-44A4-9844-776B1625DC91}" presName="bullet4c" presStyleLbl="node1" presStyleIdx="2" presStyleCnt="4"/>
      <dgm:spPr>
        <a:solidFill>
          <a:schemeClr val="tx2">
            <a:lumMod val="75000"/>
          </a:schemeClr>
        </a:solidFill>
      </dgm:spPr>
    </dgm:pt>
    <dgm:pt modelId="{077EA7FD-3E22-4B95-AA86-F4CCE68F374C}" type="pres">
      <dgm:prSet presAssocID="{16DCECD6-E228-44A4-9844-776B1625DC91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B6CF7F-DD25-4385-81FC-E0A8F49CA807}" type="pres">
      <dgm:prSet presAssocID="{F13BB414-2523-4DE0-99E2-A1AC1B7AF33F}" presName="bullet4d" presStyleLbl="node1" presStyleIdx="3" presStyleCnt="4"/>
      <dgm:spPr>
        <a:solidFill>
          <a:schemeClr val="tx2">
            <a:lumMod val="75000"/>
          </a:schemeClr>
        </a:solidFill>
      </dgm:spPr>
    </dgm:pt>
    <dgm:pt modelId="{E3E9C444-B241-4B4D-B7ED-B0FCD31B076B}" type="pres">
      <dgm:prSet presAssocID="{F13BB414-2523-4DE0-99E2-A1AC1B7AF33F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A9C34F-FDE5-4228-94F1-F8F2DEA20226}" srcId="{454C11DC-A553-43F3-AAB2-5EE95FD687D3}" destId="{C2B59758-CD6A-45F0-9727-761B1FAD83CC}" srcOrd="0" destOrd="0" parTransId="{51C8C9D9-B336-463D-A96C-73DBE66099AE}" sibTransId="{D371BDA5-E4BD-4F2E-B1E3-DFA1AAE35F80}"/>
    <dgm:cxn modelId="{D83F4363-7492-4AF8-913D-C1FEEC099E97}" type="presOf" srcId="{C360CF2E-0DD5-4939-932C-93923149F596}" destId="{EE0EDA1E-4376-4801-BCCB-429A06DDBC96}" srcOrd="0" destOrd="0" presId="urn:microsoft.com/office/officeart/2005/8/layout/arrow2"/>
    <dgm:cxn modelId="{9435A2F1-E7C4-4BDF-A8D6-F5D3F3AAFD2B}" type="presOf" srcId="{16DCECD6-E228-44A4-9844-776B1625DC91}" destId="{077EA7FD-3E22-4B95-AA86-F4CCE68F374C}" srcOrd="0" destOrd="0" presId="urn:microsoft.com/office/officeart/2005/8/layout/arrow2"/>
    <dgm:cxn modelId="{C3B8C8DB-2CD3-4246-919E-5EB1244FF075}" type="presOf" srcId="{C2B59758-CD6A-45F0-9727-761B1FAD83CC}" destId="{4FBA59A9-A041-4093-B2C3-1E68B2CAAA15}" srcOrd="0" destOrd="0" presId="urn:microsoft.com/office/officeart/2005/8/layout/arrow2"/>
    <dgm:cxn modelId="{48C61B89-539D-40A7-B1AC-DF3C8718E98B}" type="presOf" srcId="{F13BB414-2523-4DE0-99E2-A1AC1B7AF33F}" destId="{E3E9C444-B241-4B4D-B7ED-B0FCD31B076B}" srcOrd="0" destOrd="0" presId="urn:microsoft.com/office/officeart/2005/8/layout/arrow2"/>
    <dgm:cxn modelId="{D9C75262-CEC1-492B-8832-858C6757FBA0}" srcId="{454C11DC-A553-43F3-AAB2-5EE95FD687D3}" destId="{F13BB414-2523-4DE0-99E2-A1AC1B7AF33F}" srcOrd="3" destOrd="0" parTransId="{0FFB66D1-82D4-432E-80CF-FD319E113F63}" sibTransId="{B5A329AF-6051-4F04-AC8F-4A2558468F54}"/>
    <dgm:cxn modelId="{11FDCABB-FAED-4B17-BFF0-25AAA4CABE04}" srcId="{454C11DC-A553-43F3-AAB2-5EE95FD687D3}" destId="{16DCECD6-E228-44A4-9844-776B1625DC91}" srcOrd="2" destOrd="0" parTransId="{5EF6A328-F756-4312-98D8-DAE72A2F4AA6}" sibTransId="{D903F6F7-593E-4C1D-8C58-7FCFBFFC04B6}"/>
    <dgm:cxn modelId="{E08BE87E-DAB7-4F5E-BF24-E82333961AAA}" srcId="{454C11DC-A553-43F3-AAB2-5EE95FD687D3}" destId="{C360CF2E-0DD5-4939-932C-93923149F596}" srcOrd="1" destOrd="0" parTransId="{49AFF747-6490-4D3B-97F8-64CE133A52FB}" sibTransId="{A9A38199-83DF-4828-A8E1-F3AD236F5156}"/>
    <dgm:cxn modelId="{17A9E0AC-8354-4A1D-B5B1-954AAA2247F3}" type="presOf" srcId="{454C11DC-A553-43F3-AAB2-5EE95FD687D3}" destId="{237CC262-4F91-4F9F-B70E-2A11CFD6E8A3}" srcOrd="0" destOrd="0" presId="urn:microsoft.com/office/officeart/2005/8/layout/arrow2"/>
    <dgm:cxn modelId="{46C6D1D1-C7A6-4176-9A17-D8D9954639E0}" type="presParOf" srcId="{237CC262-4F91-4F9F-B70E-2A11CFD6E8A3}" destId="{0A9A4F1E-CAC7-4CC2-9F0B-0763EBC2DDA7}" srcOrd="0" destOrd="0" presId="urn:microsoft.com/office/officeart/2005/8/layout/arrow2"/>
    <dgm:cxn modelId="{8CF3BF75-C59F-4461-B244-B98798BF590A}" type="presParOf" srcId="{237CC262-4F91-4F9F-B70E-2A11CFD6E8A3}" destId="{7915F6A2-1457-4F2A-BC15-914F6FAFCA04}" srcOrd="1" destOrd="0" presId="urn:microsoft.com/office/officeart/2005/8/layout/arrow2"/>
    <dgm:cxn modelId="{B98D769D-B875-4B61-A58F-736B38ACAD31}" type="presParOf" srcId="{7915F6A2-1457-4F2A-BC15-914F6FAFCA04}" destId="{794DF3C1-317E-43C0-A789-001DB28312BB}" srcOrd="0" destOrd="0" presId="urn:microsoft.com/office/officeart/2005/8/layout/arrow2"/>
    <dgm:cxn modelId="{0CEBDC9F-D228-42ED-A6EC-8519E081EB84}" type="presParOf" srcId="{7915F6A2-1457-4F2A-BC15-914F6FAFCA04}" destId="{4FBA59A9-A041-4093-B2C3-1E68B2CAAA15}" srcOrd="1" destOrd="0" presId="urn:microsoft.com/office/officeart/2005/8/layout/arrow2"/>
    <dgm:cxn modelId="{4ABCB32F-5D5E-461E-A9E8-F37C13D6E5A9}" type="presParOf" srcId="{7915F6A2-1457-4F2A-BC15-914F6FAFCA04}" destId="{DD09B3AF-6038-4CAB-9BCE-BFD7318709D2}" srcOrd="2" destOrd="0" presId="urn:microsoft.com/office/officeart/2005/8/layout/arrow2"/>
    <dgm:cxn modelId="{FD0DB42E-CD2D-4AD3-884A-897E60DC5B5C}" type="presParOf" srcId="{7915F6A2-1457-4F2A-BC15-914F6FAFCA04}" destId="{EE0EDA1E-4376-4801-BCCB-429A06DDBC96}" srcOrd="3" destOrd="0" presId="urn:microsoft.com/office/officeart/2005/8/layout/arrow2"/>
    <dgm:cxn modelId="{AD5B9CC4-64FE-4F4F-A291-D09E230223B2}" type="presParOf" srcId="{7915F6A2-1457-4F2A-BC15-914F6FAFCA04}" destId="{556B4097-0D8C-48C5-9EA7-2C9C4BE7F3F0}" srcOrd="4" destOrd="0" presId="urn:microsoft.com/office/officeart/2005/8/layout/arrow2"/>
    <dgm:cxn modelId="{6E5A0029-0D4F-4536-9F51-C8B2CA28D88E}" type="presParOf" srcId="{7915F6A2-1457-4F2A-BC15-914F6FAFCA04}" destId="{077EA7FD-3E22-4B95-AA86-F4CCE68F374C}" srcOrd="5" destOrd="0" presId="urn:microsoft.com/office/officeart/2005/8/layout/arrow2"/>
    <dgm:cxn modelId="{534CDB14-75FB-4176-8088-009090780A79}" type="presParOf" srcId="{7915F6A2-1457-4F2A-BC15-914F6FAFCA04}" destId="{70B6CF7F-DD25-4385-81FC-E0A8F49CA807}" srcOrd="6" destOrd="0" presId="urn:microsoft.com/office/officeart/2005/8/layout/arrow2"/>
    <dgm:cxn modelId="{987992AE-05C5-4FEB-83A2-72A5DF5B4C79}" type="presParOf" srcId="{7915F6A2-1457-4F2A-BC15-914F6FAFCA04}" destId="{E3E9C444-B241-4B4D-B7ED-B0FCD31B076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595408-E8C9-42E2-B988-945FA8C6060B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90C258DB-FA05-4B34-A400-E68DB9E4DF40}">
      <dgm:prSet phldrT="[文字]"/>
      <dgm:spPr/>
      <dgm:t>
        <a:bodyPr/>
        <a:lstStyle/>
        <a:p>
          <a:r>
            <a:rPr lang="zh-TW" altLang="en-US" dirty="0" smtClean="0"/>
            <a:t>控制環境</a:t>
          </a:r>
          <a:endParaRPr lang="zh-TW" altLang="en-US" dirty="0"/>
        </a:p>
      </dgm:t>
    </dgm:pt>
    <dgm:pt modelId="{0CCA76DC-CE7B-4480-A4D4-3BF6C473C58A}" type="parTrans" cxnId="{A5CECAB0-1D38-401E-A593-0B7746E5AD4A}">
      <dgm:prSet/>
      <dgm:spPr/>
      <dgm:t>
        <a:bodyPr/>
        <a:lstStyle/>
        <a:p>
          <a:endParaRPr lang="zh-TW" altLang="en-US"/>
        </a:p>
      </dgm:t>
    </dgm:pt>
    <dgm:pt modelId="{6C0A183F-9108-4979-B047-7BC73A35008A}" type="sibTrans" cxnId="{A5CECAB0-1D38-401E-A593-0B7746E5AD4A}">
      <dgm:prSet/>
      <dgm:spPr/>
      <dgm:t>
        <a:bodyPr/>
        <a:lstStyle/>
        <a:p>
          <a:endParaRPr lang="zh-TW" altLang="en-US"/>
        </a:p>
      </dgm:t>
    </dgm:pt>
    <dgm:pt modelId="{F1EBA457-B1FE-41A1-8FAA-6AF4E915CE29}">
      <dgm:prSet phldrT="[文字]"/>
      <dgm:spPr/>
      <dgm:t>
        <a:bodyPr/>
        <a:lstStyle/>
        <a:p>
          <a:r>
            <a:rPr lang="zh-TW" altLang="en-US" dirty="0" smtClean="0"/>
            <a:t>風險評估</a:t>
          </a:r>
          <a:endParaRPr lang="zh-TW" altLang="en-US" dirty="0"/>
        </a:p>
      </dgm:t>
    </dgm:pt>
    <dgm:pt modelId="{CDACBD4A-4BDC-4B40-AA13-98DAC397778D}" type="parTrans" cxnId="{305A6C0B-04DD-485E-917C-04F6AB9D9CAE}">
      <dgm:prSet/>
      <dgm:spPr/>
      <dgm:t>
        <a:bodyPr/>
        <a:lstStyle/>
        <a:p>
          <a:endParaRPr lang="zh-TW" altLang="en-US"/>
        </a:p>
      </dgm:t>
    </dgm:pt>
    <dgm:pt modelId="{BE7E88EA-0827-4EC6-B7DA-20A449BB0A88}" type="sibTrans" cxnId="{305A6C0B-04DD-485E-917C-04F6AB9D9CAE}">
      <dgm:prSet/>
      <dgm:spPr/>
      <dgm:t>
        <a:bodyPr/>
        <a:lstStyle/>
        <a:p>
          <a:endParaRPr lang="zh-TW" altLang="en-US"/>
        </a:p>
      </dgm:t>
    </dgm:pt>
    <dgm:pt modelId="{CD78AD78-B205-4451-BC28-DC9DB7F8E039}">
      <dgm:prSet phldrT="[文字]"/>
      <dgm:spPr/>
      <dgm:t>
        <a:bodyPr/>
        <a:lstStyle/>
        <a:p>
          <a:r>
            <a:rPr lang="zh-TW" altLang="en-US" dirty="0" smtClean="0"/>
            <a:t>控制作業</a:t>
          </a:r>
          <a:endParaRPr lang="zh-TW" altLang="en-US" dirty="0"/>
        </a:p>
      </dgm:t>
    </dgm:pt>
    <dgm:pt modelId="{F26FF6EC-744E-4BB5-9B77-7E619DAC6AF2}" type="parTrans" cxnId="{57F58962-230C-4FCC-8027-4D67BE29C884}">
      <dgm:prSet/>
      <dgm:spPr/>
      <dgm:t>
        <a:bodyPr/>
        <a:lstStyle/>
        <a:p>
          <a:endParaRPr lang="zh-TW" altLang="en-US"/>
        </a:p>
      </dgm:t>
    </dgm:pt>
    <dgm:pt modelId="{4A73A30E-F5B8-4A5F-8C8F-24FAF447B0D5}" type="sibTrans" cxnId="{57F58962-230C-4FCC-8027-4D67BE29C884}">
      <dgm:prSet/>
      <dgm:spPr/>
      <dgm:t>
        <a:bodyPr/>
        <a:lstStyle/>
        <a:p>
          <a:endParaRPr lang="zh-TW" altLang="en-US"/>
        </a:p>
      </dgm:t>
    </dgm:pt>
    <dgm:pt modelId="{C350D210-4D4A-463A-A193-1BB5E3C4E6C4}">
      <dgm:prSet custT="1"/>
      <dgm:spPr/>
      <dgm:t>
        <a:bodyPr/>
        <a:lstStyle/>
        <a:p>
          <a:r>
            <a:rPr lang="zh-TW" altLang="en-US" sz="1800" b="1" dirty="0" smtClean="0"/>
            <a:t>內部控制所有構成要素的基礎</a:t>
          </a:r>
          <a:endParaRPr lang="zh-TW" altLang="en-US" sz="1800" b="1" dirty="0"/>
        </a:p>
      </dgm:t>
    </dgm:pt>
    <dgm:pt modelId="{A9EC9518-C0BE-4AC9-8378-25BC165DF0DA}" type="parTrans" cxnId="{6F1F4FAD-072D-4A07-9887-83730FD74737}">
      <dgm:prSet/>
      <dgm:spPr/>
      <dgm:t>
        <a:bodyPr/>
        <a:lstStyle/>
        <a:p>
          <a:endParaRPr lang="zh-TW" altLang="en-US"/>
        </a:p>
      </dgm:t>
    </dgm:pt>
    <dgm:pt modelId="{E8E85BDF-A0A3-4AA3-8C3B-708C9163FDC3}" type="sibTrans" cxnId="{6F1F4FAD-072D-4A07-9887-83730FD74737}">
      <dgm:prSet/>
      <dgm:spPr/>
      <dgm:t>
        <a:bodyPr/>
        <a:lstStyle/>
        <a:p>
          <a:endParaRPr lang="zh-TW" altLang="en-US"/>
        </a:p>
      </dgm:t>
    </dgm:pt>
    <dgm:pt modelId="{0190C1DC-5990-4C8D-A57B-4B49C8CC6850}">
      <dgm:prSet custT="1"/>
      <dgm:spPr/>
      <dgm:t>
        <a:bodyPr/>
        <a:lstStyle/>
        <a:p>
          <a:r>
            <a:rPr lang="zh-TW" altLang="en-US" sz="1800" b="1" dirty="0" smtClean="0"/>
            <a:t>辨識分析相關風險</a:t>
          </a:r>
          <a:endParaRPr lang="zh-TW" altLang="en-US" sz="1800" b="1" dirty="0"/>
        </a:p>
      </dgm:t>
    </dgm:pt>
    <dgm:pt modelId="{2F5502EB-26B4-4814-A639-1193C2F77E9F}" type="parTrans" cxnId="{5D9BE82A-3447-4554-9D3D-860CFCFCD23C}">
      <dgm:prSet/>
      <dgm:spPr/>
      <dgm:t>
        <a:bodyPr/>
        <a:lstStyle/>
        <a:p>
          <a:endParaRPr lang="zh-TW" altLang="en-US"/>
        </a:p>
      </dgm:t>
    </dgm:pt>
    <dgm:pt modelId="{D0305814-00B3-424E-931C-142EB93F83E4}" type="sibTrans" cxnId="{5D9BE82A-3447-4554-9D3D-860CFCFCD23C}">
      <dgm:prSet/>
      <dgm:spPr/>
      <dgm:t>
        <a:bodyPr/>
        <a:lstStyle/>
        <a:p>
          <a:endParaRPr lang="zh-TW" altLang="en-US"/>
        </a:p>
      </dgm:t>
    </dgm:pt>
    <dgm:pt modelId="{F34EFB99-5262-484D-8DC4-23516C380BBC}">
      <dgm:prSet custT="1"/>
      <dgm:spPr/>
      <dgm:t>
        <a:bodyPr/>
        <a:lstStyle/>
        <a:p>
          <a:r>
            <a:rPr lang="zh-TW" altLang="en-US" sz="1800" b="1" dirty="0" smtClean="0"/>
            <a:t>合理確保組織目標得以達成所需採取之作業控管機制</a:t>
          </a:r>
          <a:endParaRPr lang="zh-TW" altLang="en-US" sz="1800" b="1" dirty="0"/>
        </a:p>
      </dgm:t>
    </dgm:pt>
    <dgm:pt modelId="{E3191284-1DEE-4E4B-AE56-792708855D4C}" type="parTrans" cxnId="{EB74BACF-CC2E-4F9F-A70D-D56CB1FBE69E}">
      <dgm:prSet/>
      <dgm:spPr/>
      <dgm:t>
        <a:bodyPr/>
        <a:lstStyle/>
        <a:p>
          <a:endParaRPr lang="zh-TW" altLang="en-US"/>
        </a:p>
      </dgm:t>
    </dgm:pt>
    <dgm:pt modelId="{E73D284A-FEC8-48B9-8DFD-F912407AA16F}" type="sibTrans" cxnId="{EB74BACF-CC2E-4F9F-A70D-D56CB1FBE69E}">
      <dgm:prSet/>
      <dgm:spPr/>
      <dgm:t>
        <a:bodyPr/>
        <a:lstStyle/>
        <a:p>
          <a:endParaRPr lang="zh-TW" altLang="en-US"/>
        </a:p>
      </dgm:t>
    </dgm:pt>
    <dgm:pt modelId="{D130953A-B4A1-4A36-9403-54065F93E7C8}">
      <dgm:prSet/>
      <dgm:spPr/>
      <dgm:t>
        <a:bodyPr/>
        <a:lstStyle/>
        <a:p>
          <a:r>
            <a:rPr lang="zh-TW" altLang="en-US" dirty="0" smtClean="0"/>
            <a:t>資訊與溝通</a:t>
          </a:r>
          <a:endParaRPr lang="zh-TW" altLang="en-US" dirty="0"/>
        </a:p>
      </dgm:t>
    </dgm:pt>
    <dgm:pt modelId="{1A6636FE-E051-4E97-8465-E88D0C944CB1}" type="parTrans" cxnId="{B0822D26-66B3-41C1-8092-2A262B1D46F5}">
      <dgm:prSet/>
      <dgm:spPr/>
      <dgm:t>
        <a:bodyPr/>
        <a:lstStyle/>
        <a:p>
          <a:endParaRPr lang="zh-TW" altLang="en-US"/>
        </a:p>
      </dgm:t>
    </dgm:pt>
    <dgm:pt modelId="{24EC32CA-253A-482B-9C4A-598841C9BFBD}" type="sibTrans" cxnId="{B0822D26-66B3-41C1-8092-2A262B1D46F5}">
      <dgm:prSet/>
      <dgm:spPr/>
      <dgm:t>
        <a:bodyPr/>
        <a:lstStyle/>
        <a:p>
          <a:endParaRPr lang="zh-TW" altLang="en-US"/>
        </a:p>
      </dgm:t>
    </dgm:pt>
    <dgm:pt modelId="{CA0FF6FA-3403-42D1-A10E-122776298428}">
      <dgm:prSet/>
      <dgm:spPr/>
      <dgm:t>
        <a:bodyPr/>
        <a:lstStyle/>
        <a:p>
          <a:r>
            <a:rPr lang="zh-TW" altLang="en-US" dirty="0" smtClean="0"/>
            <a:t>監督</a:t>
          </a:r>
          <a:endParaRPr lang="zh-TW" altLang="en-US" dirty="0"/>
        </a:p>
      </dgm:t>
    </dgm:pt>
    <dgm:pt modelId="{CFE08BEC-9D45-42C0-B0A5-C284A266ECC6}" type="parTrans" cxnId="{DE639EC7-DE0F-4A59-844C-D3516A2AD7FD}">
      <dgm:prSet/>
      <dgm:spPr/>
      <dgm:t>
        <a:bodyPr/>
        <a:lstStyle/>
        <a:p>
          <a:endParaRPr lang="zh-TW" altLang="en-US"/>
        </a:p>
      </dgm:t>
    </dgm:pt>
    <dgm:pt modelId="{3FB9C766-FE62-4AD5-8BFC-4F93BA386330}" type="sibTrans" cxnId="{DE639EC7-DE0F-4A59-844C-D3516A2AD7FD}">
      <dgm:prSet/>
      <dgm:spPr/>
      <dgm:t>
        <a:bodyPr/>
        <a:lstStyle/>
        <a:p>
          <a:endParaRPr lang="zh-TW" altLang="en-US"/>
        </a:p>
      </dgm:t>
    </dgm:pt>
    <dgm:pt modelId="{646F5789-C01E-4CA1-8DB4-77AC054D1318}">
      <dgm:prSet custT="1"/>
      <dgm:spPr/>
      <dgm:t>
        <a:bodyPr/>
        <a:lstStyle/>
        <a:p>
          <a:r>
            <a:rPr lang="zh-TW" altLang="en-US" sz="1800" b="1" dirty="0" smtClean="0"/>
            <a:t>協助所有人清楚瞭解相關資訊以完成工作任務並達成組織目標</a:t>
          </a:r>
          <a:endParaRPr lang="zh-TW" altLang="en-US" sz="1800" b="1" dirty="0"/>
        </a:p>
      </dgm:t>
    </dgm:pt>
    <dgm:pt modelId="{C56C33E9-24B7-4D5A-9908-7DD425AC248C}" type="parTrans" cxnId="{76E2C8F5-8A58-4AA2-91DE-626B5D3CF823}">
      <dgm:prSet/>
      <dgm:spPr/>
      <dgm:t>
        <a:bodyPr/>
        <a:lstStyle/>
        <a:p>
          <a:endParaRPr lang="zh-TW" altLang="en-US"/>
        </a:p>
      </dgm:t>
    </dgm:pt>
    <dgm:pt modelId="{719C4E94-6931-4210-951B-A45FEDD5C82D}" type="sibTrans" cxnId="{76E2C8F5-8A58-4AA2-91DE-626B5D3CF823}">
      <dgm:prSet/>
      <dgm:spPr/>
      <dgm:t>
        <a:bodyPr/>
        <a:lstStyle/>
        <a:p>
          <a:endParaRPr lang="zh-TW" altLang="en-US"/>
        </a:p>
      </dgm:t>
    </dgm:pt>
    <dgm:pt modelId="{5ECEECB6-3BA2-4D92-A868-0D1E00F0341A}">
      <dgm:prSet custT="1"/>
      <dgm:spPr/>
      <dgm:t>
        <a:bodyPr/>
        <a:lstStyle/>
        <a:p>
          <a:r>
            <a:rPr lang="zh-TW" altLang="en-US" sz="1800" b="1" dirty="0" smtClean="0"/>
            <a:t>評估品質並促進改善</a:t>
          </a:r>
          <a:endParaRPr lang="zh-TW" altLang="en-US" sz="1800" b="1" dirty="0"/>
        </a:p>
      </dgm:t>
    </dgm:pt>
    <dgm:pt modelId="{5F2C73E8-7AB0-462A-A08A-1FE4A754FB3E}" type="parTrans" cxnId="{85D1CAA9-8A9A-4953-9816-C862A4C64FEE}">
      <dgm:prSet/>
      <dgm:spPr/>
      <dgm:t>
        <a:bodyPr/>
        <a:lstStyle/>
        <a:p>
          <a:endParaRPr lang="zh-TW" altLang="en-US"/>
        </a:p>
      </dgm:t>
    </dgm:pt>
    <dgm:pt modelId="{1EE80693-553A-46B3-8DAD-65464936F8D3}" type="sibTrans" cxnId="{85D1CAA9-8A9A-4953-9816-C862A4C64FEE}">
      <dgm:prSet/>
      <dgm:spPr/>
      <dgm:t>
        <a:bodyPr/>
        <a:lstStyle/>
        <a:p>
          <a:endParaRPr lang="zh-TW" altLang="en-US"/>
        </a:p>
      </dgm:t>
    </dgm:pt>
    <dgm:pt modelId="{998511A2-3B87-4262-8348-82701116982D}" type="pres">
      <dgm:prSet presAssocID="{05595408-E8C9-42E2-B988-945FA8C6060B}" presName="diagram" presStyleCnt="0">
        <dgm:presLayoutVars>
          <dgm:dir/>
          <dgm:animLvl val="lvl"/>
          <dgm:resizeHandles val="exact"/>
        </dgm:presLayoutVars>
      </dgm:prSet>
      <dgm:spPr/>
    </dgm:pt>
    <dgm:pt modelId="{4727E110-641F-49AE-AEC1-5B5540C17A5E}" type="pres">
      <dgm:prSet presAssocID="{90C258DB-FA05-4B34-A400-E68DB9E4DF40}" presName="compNode" presStyleCnt="0"/>
      <dgm:spPr/>
    </dgm:pt>
    <dgm:pt modelId="{40B50301-2CB8-4FD6-ADFB-828D4DD53F01}" type="pres">
      <dgm:prSet presAssocID="{90C258DB-FA05-4B34-A400-E68DB9E4DF40}" presName="childRect" presStyleLbl="bgAcc1" presStyleIdx="0" presStyleCnt="5" custScaleY="112574" custLinFactNeighborX="-12381" custLinFactNeighborY="27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C925C8-1CA7-4260-96DB-0914F983B693}" type="pres">
      <dgm:prSet presAssocID="{90C258DB-FA05-4B34-A400-E68DB9E4DF4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F08E60-ED66-45A1-BE6B-C637BB474FC1}" type="pres">
      <dgm:prSet presAssocID="{90C258DB-FA05-4B34-A400-E68DB9E4DF40}" presName="parentRect" presStyleLbl="alignNode1" presStyleIdx="0" presStyleCnt="5" custLinFactNeighborX="-13779" custLinFactNeighborY="23704"/>
      <dgm:spPr/>
      <dgm:t>
        <a:bodyPr/>
        <a:lstStyle/>
        <a:p>
          <a:endParaRPr lang="zh-TW" altLang="en-US"/>
        </a:p>
      </dgm:t>
    </dgm:pt>
    <dgm:pt modelId="{22A0ECBE-74B0-4968-B6B4-7AD050620C7B}" type="pres">
      <dgm:prSet presAssocID="{90C258DB-FA05-4B34-A400-E68DB9E4DF40}" presName="adorn" presStyleLbl="fgAccFollowNode1" presStyleIdx="0" presStyleCnt="5" custLinFactNeighborX="-67664" custLinFactNeighborY="145"/>
      <dgm:spPr/>
    </dgm:pt>
    <dgm:pt modelId="{900650F9-4A72-48A8-A9DA-DC1855A64A46}" type="pres">
      <dgm:prSet presAssocID="{6C0A183F-9108-4979-B047-7BC73A35008A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28E5E26C-31C0-4267-B2F1-755E0F343A68}" type="pres">
      <dgm:prSet presAssocID="{F1EBA457-B1FE-41A1-8FAA-6AF4E915CE29}" presName="compNode" presStyleCnt="0"/>
      <dgm:spPr/>
    </dgm:pt>
    <dgm:pt modelId="{421BD282-979F-4116-A4AA-641DE2CD38B5}" type="pres">
      <dgm:prSet presAssocID="{F1EBA457-B1FE-41A1-8FAA-6AF4E915CE29}" presName="childRect" presStyleLbl="bgAcc1" presStyleIdx="1" presStyleCnt="5" custScaleY="116856" custLinFactNeighborX="11189" custLinFactNeighborY="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4B5915-69C7-4F97-8720-7173D35EC4CF}" type="pres">
      <dgm:prSet presAssocID="{F1EBA457-B1FE-41A1-8FAA-6AF4E915CE2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445514-2F72-4E0B-B705-65A24CE2605D}" type="pres">
      <dgm:prSet presAssocID="{F1EBA457-B1FE-41A1-8FAA-6AF4E915CE29}" presName="parentRect" presStyleLbl="alignNode1" presStyleIdx="1" presStyleCnt="5" custLinFactNeighborX="10974" custLinFactNeighborY="21351"/>
      <dgm:spPr/>
      <dgm:t>
        <a:bodyPr/>
        <a:lstStyle/>
        <a:p>
          <a:endParaRPr lang="zh-TW" altLang="en-US"/>
        </a:p>
      </dgm:t>
    </dgm:pt>
    <dgm:pt modelId="{DE53CA72-4F34-4D4D-884D-6F2A6C9AED96}" type="pres">
      <dgm:prSet presAssocID="{F1EBA457-B1FE-41A1-8FAA-6AF4E915CE29}" presName="adorn" presStyleLbl="fgAccFollowNode1" presStyleIdx="1" presStyleCnt="5" custLinFactNeighborX="-11587" custLinFactNeighborY="5289"/>
      <dgm:spPr/>
    </dgm:pt>
    <dgm:pt modelId="{679C5B62-6392-47EF-8140-24C63B096D99}" type="pres">
      <dgm:prSet presAssocID="{BE7E88EA-0827-4EC6-B7DA-20A449BB0A88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14705C3-798E-49E2-A2FA-DAF8CA930388}" type="pres">
      <dgm:prSet presAssocID="{CD78AD78-B205-4451-BC28-DC9DB7F8E039}" presName="compNode" presStyleCnt="0"/>
      <dgm:spPr/>
    </dgm:pt>
    <dgm:pt modelId="{F5770273-E919-4961-BBF0-D6319960BDE0}" type="pres">
      <dgm:prSet presAssocID="{CD78AD78-B205-4451-BC28-DC9DB7F8E039}" presName="childRect" presStyleLbl="bgAcc1" presStyleIdx="2" presStyleCnt="5" custScaleY="119217" custLinFactNeighborX="32881" custLinFactNeighborY="45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72F3BA-09B4-4B26-99D8-FD0A377B786C}" type="pres">
      <dgm:prSet presAssocID="{CD78AD78-B205-4451-BC28-DC9DB7F8E0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D20970-6338-404D-AC1D-A7863509210D}" type="pres">
      <dgm:prSet presAssocID="{CD78AD78-B205-4451-BC28-DC9DB7F8E039}" presName="parentRect" presStyleLbl="alignNode1" presStyleIdx="2" presStyleCnt="5" custLinFactNeighborX="32881" custLinFactNeighborY="27520"/>
      <dgm:spPr/>
      <dgm:t>
        <a:bodyPr/>
        <a:lstStyle/>
        <a:p>
          <a:endParaRPr lang="zh-TW" altLang="en-US"/>
        </a:p>
      </dgm:t>
    </dgm:pt>
    <dgm:pt modelId="{670DE9EA-BA95-41DD-BD42-6D05EB5F0E36}" type="pres">
      <dgm:prSet presAssocID="{CD78AD78-B205-4451-BC28-DC9DB7F8E039}" presName="adorn" presStyleLbl="fgAccFollowNode1" presStyleIdx="2" presStyleCnt="5" custLinFactNeighborX="72192" custLinFactNeighborY="9872"/>
      <dgm:spPr/>
    </dgm:pt>
    <dgm:pt modelId="{FF8F00D7-0825-4B62-B059-D136B0F94776}" type="pres">
      <dgm:prSet presAssocID="{4A73A30E-F5B8-4A5F-8C8F-24FAF447B0D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6EBDC65F-2448-4CD2-91BE-E470A1B8DA5C}" type="pres">
      <dgm:prSet presAssocID="{D130953A-B4A1-4A36-9403-54065F93E7C8}" presName="compNode" presStyleCnt="0"/>
      <dgm:spPr/>
    </dgm:pt>
    <dgm:pt modelId="{43BBB54A-A6DE-42E1-A4CF-25C9D1D55587}" type="pres">
      <dgm:prSet presAssocID="{D130953A-B4A1-4A36-9403-54065F93E7C8}" presName="childRect" presStyleLbl="bgAcc1" presStyleIdx="3" presStyleCnt="5" custScaleY="146258" custLinFactY="56189" custLinFactNeighborX="31564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D7BCD8-2117-491D-935F-28C025547C7D}" type="pres">
      <dgm:prSet presAssocID="{D130953A-B4A1-4A36-9403-54065F93E7C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1AB522-21DE-448B-A0B7-6EB300AC7E7C}" type="pres">
      <dgm:prSet presAssocID="{D130953A-B4A1-4A36-9403-54065F93E7C8}" presName="parentRect" presStyleLbl="alignNode1" presStyleIdx="3" presStyleCnt="5" custLinFactY="200000" custLinFactNeighborX="23203" custLinFactNeighborY="215396"/>
      <dgm:spPr/>
      <dgm:t>
        <a:bodyPr/>
        <a:lstStyle/>
        <a:p>
          <a:endParaRPr lang="zh-TW" altLang="en-US"/>
        </a:p>
      </dgm:t>
    </dgm:pt>
    <dgm:pt modelId="{EA0EBFED-247E-48E7-88AE-A5BCDB48E909}" type="pres">
      <dgm:prSet presAssocID="{D130953A-B4A1-4A36-9403-54065F93E7C8}" presName="adorn" presStyleLbl="fgAccFollowNode1" presStyleIdx="3" presStyleCnt="5" custLinFactY="119493" custLinFactNeighborX="51044" custLinFactNeighborY="200000"/>
      <dgm:spPr/>
    </dgm:pt>
    <dgm:pt modelId="{0CCC61AB-022E-4DB2-B0EA-921BC5F0468E}" type="pres">
      <dgm:prSet presAssocID="{24EC32CA-253A-482B-9C4A-598841C9BFB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A307E0B-EC50-432C-9BBB-E9D074B75508}" type="pres">
      <dgm:prSet presAssocID="{CA0FF6FA-3403-42D1-A10E-122776298428}" presName="compNode" presStyleCnt="0"/>
      <dgm:spPr/>
    </dgm:pt>
    <dgm:pt modelId="{4A4F246F-F2F7-49EF-B110-627E434C3C8D}" type="pres">
      <dgm:prSet presAssocID="{CA0FF6FA-3403-42D1-A10E-122776298428}" presName="childRect" presStyleLbl="bgAcc1" presStyleIdx="4" presStyleCnt="5" custLinFactNeighborX="-46043" custLinFactNeighborY="85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01C9DB-94D2-4A6F-B5DF-96F3245BEBF7}" type="pres">
      <dgm:prSet presAssocID="{CA0FF6FA-3403-42D1-A10E-1227762984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EE64E1-4E18-4553-9853-FD19ED6E9996}" type="pres">
      <dgm:prSet presAssocID="{CA0FF6FA-3403-42D1-A10E-122776298428}" presName="parentRect" presStyleLbl="alignNode1" presStyleIdx="4" presStyleCnt="5" custLinFactNeighborX="-46146" custLinFactNeighborY="17403"/>
      <dgm:spPr/>
      <dgm:t>
        <a:bodyPr/>
        <a:lstStyle/>
        <a:p>
          <a:endParaRPr lang="zh-TW" altLang="en-US"/>
        </a:p>
      </dgm:t>
    </dgm:pt>
    <dgm:pt modelId="{EF17AE14-9A65-475E-B019-C35D9F0CCD21}" type="pres">
      <dgm:prSet presAssocID="{CA0FF6FA-3403-42D1-A10E-122776298428}" presName="adorn" presStyleLbl="fgAccFollowNode1" presStyleIdx="4" presStyleCnt="5" custLinFactX="-71844" custLinFactNeighborX="-100000" custLinFactNeighborY="-10354"/>
      <dgm:spPr/>
    </dgm:pt>
  </dgm:ptLst>
  <dgm:cxnLst>
    <dgm:cxn modelId="{DE639EC7-DE0F-4A59-844C-D3516A2AD7FD}" srcId="{05595408-E8C9-42E2-B988-945FA8C6060B}" destId="{CA0FF6FA-3403-42D1-A10E-122776298428}" srcOrd="4" destOrd="0" parTransId="{CFE08BEC-9D45-42C0-B0A5-C284A266ECC6}" sibTransId="{3FB9C766-FE62-4AD5-8BFC-4F93BA386330}"/>
    <dgm:cxn modelId="{0AEC197C-6D4C-44DB-A4AD-5770A52AC77F}" type="presOf" srcId="{5ECEECB6-3BA2-4D92-A868-0D1E00F0341A}" destId="{4A4F246F-F2F7-49EF-B110-627E434C3C8D}" srcOrd="0" destOrd="0" presId="urn:microsoft.com/office/officeart/2005/8/layout/bList2"/>
    <dgm:cxn modelId="{58A72EE5-63A6-4480-8F8A-78C14B3B7688}" type="presOf" srcId="{24EC32CA-253A-482B-9C4A-598841C9BFBD}" destId="{0CCC61AB-022E-4DB2-B0EA-921BC5F0468E}" srcOrd="0" destOrd="0" presId="urn:microsoft.com/office/officeart/2005/8/layout/bList2"/>
    <dgm:cxn modelId="{ED1364DA-AA96-4262-873F-785510EC99ED}" type="presOf" srcId="{05595408-E8C9-42E2-B988-945FA8C6060B}" destId="{998511A2-3B87-4262-8348-82701116982D}" srcOrd="0" destOrd="0" presId="urn:microsoft.com/office/officeart/2005/8/layout/bList2"/>
    <dgm:cxn modelId="{B0822D26-66B3-41C1-8092-2A262B1D46F5}" srcId="{05595408-E8C9-42E2-B988-945FA8C6060B}" destId="{D130953A-B4A1-4A36-9403-54065F93E7C8}" srcOrd="3" destOrd="0" parTransId="{1A6636FE-E051-4E97-8465-E88D0C944CB1}" sibTransId="{24EC32CA-253A-482B-9C4A-598841C9BFBD}"/>
    <dgm:cxn modelId="{71D59EDB-B37A-4058-98DC-883D4D375689}" type="presOf" srcId="{CD78AD78-B205-4451-BC28-DC9DB7F8E039}" destId="{CA72F3BA-09B4-4B26-99D8-FD0A377B786C}" srcOrd="0" destOrd="0" presId="urn:microsoft.com/office/officeart/2005/8/layout/bList2"/>
    <dgm:cxn modelId="{5D446813-2AA7-46BF-825F-77108A1E05BE}" type="presOf" srcId="{D130953A-B4A1-4A36-9403-54065F93E7C8}" destId="{28D7BCD8-2117-491D-935F-28C025547C7D}" srcOrd="0" destOrd="0" presId="urn:microsoft.com/office/officeart/2005/8/layout/bList2"/>
    <dgm:cxn modelId="{F2D66E36-C60A-469C-A1E3-4A8F80D508D9}" type="presOf" srcId="{90C258DB-FA05-4B34-A400-E68DB9E4DF40}" destId="{49C925C8-1CA7-4260-96DB-0914F983B693}" srcOrd="0" destOrd="0" presId="urn:microsoft.com/office/officeart/2005/8/layout/bList2"/>
    <dgm:cxn modelId="{8F8C4956-52EB-4D8A-A697-5B2851E9E748}" type="presOf" srcId="{646F5789-C01E-4CA1-8DB4-77AC054D1318}" destId="{43BBB54A-A6DE-42E1-A4CF-25C9D1D55587}" srcOrd="0" destOrd="0" presId="urn:microsoft.com/office/officeart/2005/8/layout/bList2"/>
    <dgm:cxn modelId="{85D1CAA9-8A9A-4953-9816-C862A4C64FEE}" srcId="{CA0FF6FA-3403-42D1-A10E-122776298428}" destId="{5ECEECB6-3BA2-4D92-A868-0D1E00F0341A}" srcOrd="0" destOrd="0" parTransId="{5F2C73E8-7AB0-462A-A08A-1FE4A754FB3E}" sibTransId="{1EE80693-553A-46B3-8DAD-65464936F8D3}"/>
    <dgm:cxn modelId="{087E822B-05D2-4D0A-9E2E-42380D287C6A}" type="presOf" srcId="{0190C1DC-5990-4C8D-A57B-4B49C8CC6850}" destId="{421BD282-979F-4116-A4AA-641DE2CD38B5}" srcOrd="0" destOrd="0" presId="urn:microsoft.com/office/officeart/2005/8/layout/bList2"/>
    <dgm:cxn modelId="{7AD05677-12F2-4ABB-8656-637CB3F6CADC}" type="presOf" srcId="{F1EBA457-B1FE-41A1-8FAA-6AF4E915CE29}" destId="{A0445514-2F72-4E0B-B705-65A24CE2605D}" srcOrd="1" destOrd="0" presId="urn:microsoft.com/office/officeart/2005/8/layout/bList2"/>
    <dgm:cxn modelId="{6F1F4FAD-072D-4A07-9887-83730FD74737}" srcId="{90C258DB-FA05-4B34-A400-E68DB9E4DF40}" destId="{C350D210-4D4A-463A-A193-1BB5E3C4E6C4}" srcOrd="0" destOrd="0" parTransId="{A9EC9518-C0BE-4AC9-8378-25BC165DF0DA}" sibTransId="{E8E85BDF-A0A3-4AA3-8C3B-708C9163FDC3}"/>
    <dgm:cxn modelId="{AE0136A9-EC61-4478-8702-8590610BBF61}" type="presOf" srcId="{BE7E88EA-0827-4EC6-B7DA-20A449BB0A88}" destId="{679C5B62-6392-47EF-8140-24C63B096D99}" srcOrd="0" destOrd="0" presId="urn:microsoft.com/office/officeart/2005/8/layout/bList2"/>
    <dgm:cxn modelId="{A5CECAB0-1D38-401E-A593-0B7746E5AD4A}" srcId="{05595408-E8C9-42E2-B988-945FA8C6060B}" destId="{90C258DB-FA05-4B34-A400-E68DB9E4DF40}" srcOrd="0" destOrd="0" parTransId="{0CCA76DC-CE7B-4480-A4D4-3BF6C473C58A}" sibTransId="{6C0A183F-9108-4979-B047-7BC73A35008A}"/>
    <dgm:cxn modelId="{1D22AE80-DD00-4F50-A617-B4BAA422D48C}" type="presOf" srcId="{CD78AD78-B205-4451-BC28-DC9DB7F8E039}" destId="{60D20970-6338-404D-AC1D-A7863509210D}" srcOrd="1" destOrd="0" presId="urn:microsoft.com/office/officeart/2005/8/layout/bList2"/>
    <dgm:cxn modelId="{BE50A587-8F69-4F88-BE5C-2DE3965669B0}" type="presOf" srcId="{4A73A30E-F5B8-4A5F-8C8F-24FAF447B0D5}" destId="{FF8F00D7-0825-4B62-B059-D136B0F94776}" srcOrd="0" destOrd="0" presId="urn:microsoft.com/office/officeart/2005/8/layout/bList2"/>
    <dgm:cxn modelId="{EB74BACF-CC2E-4F9F-A70D-D56CB1FBE69E}" srcId="{CD78AD78-B205-4451-BC28-DC9DB7F8E039}" destId="{F34EFB99-5262-484D-8DC4-23516C380BBC}" srcOrd="0" destOrd="0" parTransId="{E3191284-1DEE-4E4B-AE56-792708855D4C}" sibTransId="{E73D284A-FEC8-48B9-8DFD-F912407AA16F}"/>
    <dgm:cxn modelId="{8FD73948-3920-408D-8CE6-F477C0D58223}" type="presOf" srcId="{CA0FF6FA-3403-42D1-A10E-122776298428}" destId="{5001C9DB-94D2-4A6F-B5DF-96F3245BEBF7}" srcOrd="0" destOrd="0" presId="urn:microsoft.com/office/officeart/2005/8/layout/bList2"/>
    <dgm:cxn modelId="{265BD7AB-18B3-4D4E-8C92-32AA830987B3}" type="presOf" srcId="{F1EBA457-B1FE-41A1-8FAA-6AF4E915CE29}" destId="{C24B5915-69C7-4F97-8720-7173D35EC4CF}" srcOrd="0" destOrd="0" presId="urn:microsoft.com/office/officeart/2005/8/layout/bList2"/>
    <dgm:cxn modelId="{F17C3D20-5E39-43E1-8682-CBB69524D8AA}" type="presOf" srcId="{6C0A183F-9108-4979-B047-7BC73A35008A}" destId="{900650F9-4A72-48A8-A9DA-DC1855A64A46}" srcOrd="0" destOrd="0" presId="urn:microsoft.com/office/officeart/2005/8/layout/bList2"/>
    <dgm:cxn modelId="{76E2C8F5-8A58-4AA2-91DE-626B5D3CF823}" srcId="{D130953A-B4A1-4A36-9403-54065F93E7C8}" destId="{646F5789-C01E-4CA1-8DB4-77AC054D1318}" srcOrd="0" destOrd="0" parTransId="{C56C33E9-24B7-4D5A-9908-7DD425AC248C}" sibTransId="{719C4E94-6931-4210-951B-A45FEDD5C82D}"/>
    <dgm:cxn modelId="{305A6C0B-04DD-485E-917C-04F6AB9D9CAE}" srcId="{05595408-E8C9-42E2-B988-945FA8C6060B}" destId="{F1EBA457-B1FE-41A1-8FAA-6AF4E915CE29}" srcOrd="1" destOrd="0" parTransId="{CDACBD4A-4BDC-4B40-AA13-98DAC397778D}" sibTransId="{BE7E88EA-0827-4EC6-B7DA-20A449BB0A88}"/>
    <dgm:cxn modelId="{5D9BE82A-3447-4554-9D3D-860CFCFCD23C}" srcId="{F1EBA457-B1FE-41A1-8FAA-6AF4E915CE29}" destId="{0190C1DC-5990-4C8D-A57B-4B49C8CC6850}" srcOrd="0" destOrd="0" parTransId="{2F5502EB-26B4-4814-A639-1193C2F77E9F}" sibTransId="{D0305814-00B3-424E-931C-142EB93F83E4}"/>
    <dgm:cxn modelId="{57F58962-230C-4FCC-8027-4D67BE29C884}" srcId="{05595408-E8C9-42E2-B988-945FA8C6060B}" destId="{CD78AD78-B205-4451-BC28-DC9DB7F8E039}" srcOrd="2" destOrd="0" parTransId="{F26FF6EC-744E-4BB5-9B77-7E619DAC6AF2}" sibTransId="{4A73A30E-F5B8-4A5F-8C8F-24FAF447B0D5}"/>
    <dgm:cxn modelId="{E68F34EF-D280-4A73-A820-9F104EAACF1D}" type="presOf" srcId="{D130953A-B4A1-4A36-9403-54065F93E7C8}" destId="{781AB522-21DE-448B-A0B7-6EB300AC7E7C}" srcOrd="1" destOrd="0" presId="urn:microsoft.com/office/officeart/2005/8/layout/bList2"/>
    <dgm:cxn modelId="{C78ED7D8-A02B-437A-8E5C-341CA1D9B90F}" type="presOf" srcId="{90C258DB-FA05-4B34-A400-E68DB9E4DF40}" destId="{FDF08E60-ED66-45A1-BE6B-C637BB474FC1}" srcOrd="1" destOrd="0" presId="urn:microsoft.com/office/officeart/2005/8/layout/bList2"/>
    <dgm:cxn modelId="{3F712A98-71DE-4CDB-B41D-34A4F6D76CA3}" type="presOf" srcId="{CA0FF6FA-3403-42D1-A10E-122776298428}" destId="{6DEE64E1-4E18-4553-9853-FD19ED6E9996}" srcOrd="1" destOrd="0" presId="urn:microsoft.com/office/officeart/2005/8/layout/bList2"/>
    <dgm:cxn modelId="{08566CF2-5595-4451-A54C-C93BFA8B3098}" type="presOf" srcId="{C350D210-4D4A-463A-A193-1BB5E3C4E6C4}" destId="{40B50301-2CB8-4FD6-ADFB-828D4DD53F01}" srcOrd="0" destOrd="0" presId="urn:microsoft.com/office/officeart/2005/8/layout/bList2"/>
    <dgm:cxn modelId="{63E2075E-9714-4FFE-A3E7-AEC9B4DE9DC4}" type="presOf" srcId="{F34EFB99-5262-484D-8DC4-23516C380BBC}" destId="{F5770273-E919-4961-BBF0-D6319960BDE0}" srcOrd="0" destOrd="0" presId="urn:microsoft.com/office/officeart/2005/8/layout/bList2"/>
    <dgm:cxn modelId="{DA45A79C-9ABC-42F7-ABFD-8754141F74DE}" type="presParOf" srcId="{998511A2-3B87-4262-8348-82701116982D}" destId="{4727E110-641F-49AE-AEC1-5B5540C17A5E}" srcOrd="0" destOrd="0" presId="urn:microsoft.com/office/officeart/2005/8/layout/bList2"/>
    <dgm:cxn modelId="{FBF22314-4B06-474C-9329-486F148F8135}" type="presParOf" srcId="{4727E110-641F-49AE-AEC1-5B5540C17A5E}" destId="{40B50301-2CB8-4FD6-ADFB-828D4DD53F01}" srcOrd="0" destOrd="0" presId="urn:microsoft.com/office/officeart/2005/8/layout/bList2"/>
    <dgm:cxn modelId="{E0E44D7A-1AE8-48D9-9C07-BA40E72CB207}" type="presParOf" srcId="{4727E110-641F-49AE-AEC1-5B5540C17A5E}" destId="{49C925C8-1CA7-4260-96DB-0914F983B693}" srcOrd="1" destOrd="0" presId="urn:microsoft.com/office/officeart/2005/8/layout/bList2"/>
    <dgm:cxn modelId="{64E2669A-B69D-47E2-91F7-54712259C0FB}" type="presParOf" srcId="{4727E110-641F-49AE-AEC1-5B5540C17A5E}" destId="{FDF08E60-ED66-45A1-BE6B-C637BB474FC1}" srcOrd="2" destOrd="0" presId="urn:microsoft.com/office/officeart/2005/8/layout/bList2"/>
    <dgm:cxn modelId="{3131A9D4-D713-4FA5-9521-2762A559F86C}" type="presParOf" srcId="{4727E110-641F-49AE-AEC1-5B5540C17A5E}" destId="{22A0ECBE-74B0-4968-B6B4-7AD050620C7B}" srcOrd="3" destOrd="0" presId="urn:microsoft.com/office/officeart/2005/8/layout/bList2"/>
    <dgm:cxn modelId="{AD27DF25-B8B3-4EC4-B370-558D0CF32BFA}" type="presParOf" srcId="{998511A2-3B87-4262-8348-82701116982D}" destId="{900650F9-4A72-48A8-A9DA-DC1855A64A46}" srcOrd="1" destOrd="0" presId="urn:microsoft.com/office/officeart/2005/8/layout/bList2"/>
    <dgm:cxn modelId="{02F313CB-D727-487C-B317-CA8DCBF1E85B}" type="presParOf" srcId="{998511A2-3B87-4262-8348-82701116982D}" destId="{28E5E26C-31C0-4267-B2F1-755E0F343A68}" srcOrd="2" destOrd="0" presId="urn:microsoft.com/office/officeart/2005/8/layout/bList2"/>
    <dgm:cxn modelId="{E0C4F0DE-EF7D-467D-83CD-9B0FA8DF9FF3}" type="presParOf" srcId="{28E5E26C-31C0-4267-B2F1-755E0F343A68}" destId="{421BD282-979F-4116-A4AA-641DE2CD38B5}" srcOrd="0" destOrd="0" presId="urn:microsoft.com/office/officeart/2005/8/layout/bList2"/>
    <dgm:cxn modelId="{BF7858D5-EAFE-4F64-8D64-3575BCF495CF}" type="presParOf" srcId="{28E5E26C-31C0-4267-B2F1-755E0F343A68}" destId="{C24B5915-69C7-4F97-8720-7173D35EC4CF}" srcOrd="1" destOrd="0" presId="urn:microsoft.com/office/officeart/2005/8/layout/bList2"/>
    <dgm:cxn modelId="{DA4B09D1-E83C-47F6-9F81-45B85906404B}" type="presParOf" srcId="{28E5E26C-31C0-4267-B2F1-755E0F343A68}" destId="{A0445514-2F72-4E0B-B705-65A24CE2605D}" srcOrd="2" destOrd="0" presId="urn:microsoft.com/office/officeart/2005/8/layout/bList2"/>
    <dgm:cxn modelId="{B9B30715-416F-4C07-994D-DC68A846761A}" type="presParOf" srcId="{28E5E26C-31C0-4267-B2F1-755E0F343A68}" destId="{DE53CA72-4F34-4D4D-884D-6F2A6C9AED96}" srcOrd="3" destOrd="0" presId="urn:microsoft.com/office/officeart/2005/8/layout/bList2"/>
    <dgm:cxn modelId="{710B9F80-6513-466E-AC1D-88D303DFEC50}" type="presParOf" srcId="{998511A2-3B87-4262-8348-82701116982D}" destId="{679C5B62-6392-47EF-8140-24C63B096D99}" srcOrd="3" destOrd="0" presId="urn:microsoft.com/office/officeart/2005/8/layout/bList2"/>
    <dgm:cxn modelId="{0A5A2AC6-277C-4D0B-8363-770225A742D2}" type="presParOf" srcId="{998511A2-3B87-4262-8348-82701116982D}" destId="{C14705C3-798E-49E2-A2FA-DAF8CA930388}" srcOrd="4" destOrd="0" presId="urn:microsoft.com/office/officeart/2005/8/layout/bList2"/>
    <dgm:cxn modelId="{DB12E2C0-27FC-4777-A0E6-5D45A0F7A566}" type="presParOf" srcId="{C14705C3-798E-49E2-A2FA-DAF8CA930388}" destId="{F5770273-E919-4961-BBF0-D6319960BDE0}" srcOrd="0" destOrd="0" presId="urn:microsoft.com/office/officeart/2005/8/layout/bList2"/>
    <dgm:cxn modelId="{F228283D-D414-4F5E-8AD4-84CE46062AB6}" type="presParOf" srcId="{C14705C3-798E-49E2-A2FA-DAF8CA930388}" destId="{CA72F3BA-09B4-4B26-99D8-FD0A377B786C}" srcOrd="1" destOrd="0" presId="urn:microsoft.com/office/officeart/2005/8/layout/bList2"/>
    <dgm:cxn modelId="{EBC67F0A-18A2-422B-9D14-FB3D8777E84C}" type="presParOf" srcId="{C14705C3-798E-49E2-A2FA-DAF8CA930388}" destId="{60D20970-6338-404D-AC1D-A7863509210D}" srcOrd="2" destOrd="0" presId="urn:microsoft.com/office/officeart/2005/8/layout/bList2"/>
    <dgm:cxn modelId="{10A632DE-CA57-40CE-AAF0-F3D921C468D4}" type="presParOf" srcId="{C14705C3-798E-49E2-A2FA-DAF8CA930388}" destId="{670DE9EA-BA95-41DD-BD42-6D05EB5F0E36}" srcOrd="3" destOrd="0" presId="urn:microsoft.com/office/officeart/2005/8/layout/bList2"/>
    <dgm:cxn modelId="{43715A39-92DE-4D48-BCC6-8FBF872137BD}" type="presParOf" srcId="{998511A2-3B87-4262-8348-82701116982D}" destId="{FF8F00D7-0825-4B62-B059-D136B0F94776}" srcOrd="5" destOrd="0" presId="urn:microsoft.com/office/officeart/2005/8/layout/bList2"/>
    <dgm:cxn modelId="{96574F26-A4FE-4173-8F5F-7F6E68D99D82}" type="presParOf" srcId="{998511A2-3B87-4262-8348-82701116982D}" destId="{6EBDC65F-2448-4CD2-91BE-E470A1B8DA5C}" srcOrd="6" destOrd="0" presId="urn:microsoft.com/office/officeart/2005/8/layout/bList2"/>
    <dgm:cxn modelId="{D9539F27-8E39-4927-9532-DFA585C3340E}" type="presParOf" srcId="{6EBDC65F-2448-4CD2-91BE-E470A1B8DA5C}" destId="{43BBB54A-A6DE-42E1-A4CF-25C9D1D55587}" srcOrd="0" destOrd="0" presId="urn:microsoft.com/office/officeart/2005/8/layout/bList2"/>
    <dgm:cxn modelId="{75DCD201-AACB-4038-AE04-5729C7F4FA86}" type="presParOf" srcId="{6EBDC65F-2448-4CD2-91BE-E470A1B8DA5C}" destId="{28D7BCD8-2117-491D-935F-28C025547C7D}" srcOrd="1" destOrd="0" presId="urn:microsoft.com/office/officeart/2005/8/layout/bList2"/>
    <dgm:cxn modelId="{F4E187BD-F8F0-4817-8E7B-FE1E5E88AB4B}" type="presParOf" srcId="{6EBDC65F-2448-4CD2-91BE-E470A1B8DA5C}" destId="{781AB522-21DE-448B-A0B7-6EB300AC7E7C}" srcOrd="2" destOrd="0" presId="urn:microsoft.com/office/officeart/2005/8/layout/bList2"/>
    <dgm:cxn modelId="{2BCE69C2-BCDC-4AE5-853C-4B2A234C59AD}" type="presParOf" srcId="{6EBDC65F-2448-4CD2-91BE-E470A1B8DA5C}" destId="{EA0EBFED-247E-48E7-88AE-A5BCDB48E909}" srcOrd="3" destOrd="0" presId="urn:microsoft.com/office/officeart/2005/8/layout/bList2"/>
    <dgm:cxn modelId="{AB97DB99-CFB7-4706-B655-8D07502E5CBD}" type="presParOf" srcId="{998511A2-3B87-4262-8348-82701116982D}" destId="{0CCC61AB-022E-4DB2-B0EA-921BC5F0468E}" srcOrd="7" destOrd="0" presId="urn:microsoft.com/office/officeart/2005/8/layout/bList2"/>
    <dgm:cxn modelId="{F38684A5-CFF6-4BD2-A2F9-C28943A3A301}" type="presParOf" srcId="{998511A2-3B87-4262-8348-82701116982D}" destId="{CA307E0B-EC50-432C-9BBB-E9D074B75508}" srcOrd="8" destOrd="0" presId="urn:microsoft.com/office/officeart/2005/8/layout/bList2"/>
    <dgm:cxn modelId="{37D0812E-2823-4B26-95DC-65168F7C5CC9}" type="presParOf" srcId="{CA307E0B-EC50-432C-9BBB-E9D074B75508}" destId="{4A4F246F-F2F7-49EF-B110-627E434C3C8D}" srcOrd="0" destOrd="0" presId="urn:microsoft.com/office/officeart/2005/8/layout/bList2"/>
    <dgm:cxn modelId="{7026FFF3-C0AB-4CCD-B3B7-C38B869F3FE8}" type="presParOf" srcId="{CA307E0B-EC50-432C-9BBB-E9D074B75508}" destId="{5001C9DB-94D2-4A6F-B5DF-96F3245BEBF7}" srcOrd="1" destOrd="0" presId="urn:microsoft.com/office/officeart/2005/8/layout/bList2"/>
    <dgm:cxn modelId="{2B7820BF-821B-48C8-BDB4-7A9CC3941F8B}" type="presParOf" srcId="{CA307E0B-EC50-432C-9BBB-E9D074B75508}" destId="{6DEE64E1-4E18-4553-9853-FD19ED6E9996}" srcOrd="2" destOrd="0" presId="urn:microsoft.com/office/officeart/2005/8/layout/bList2"/>
    <dgm:cxn modelId="{6157EA1A-3B3A-4BBB-B0F8-CE0172C3C053}" type="presParOf" srcId="{CA307E0B-EC50-432C-9BBB-E9D074B75508}" destId="{EF17AE14-9A65-475E-B019-C35D9F0CCD2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8A04650-FD7D-410F-9AAA-F488EE86FC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2DBD747-5571-4DA4-B735-F28E2B7170C9}">
      <dgm:prSet phldrT="[文字]"/>
      <dgm:spPr>
        <a:solidFill>
          <a:schemeClr val="tx2"/>
        </a:solidFill>
      </dgm:spPr>
      <dgm:t>
        <a:bodyPr/>
        <a:lstStyle/>
        <a:p>
          <a:r>
            <a:rPr lang="zh-TW" altLang="en-US" dirty="0" smtClean="0"/>
            <a:t>內部人員職務操守之建立</a:t>
          </a:r>
          <a:endParaRPr lang="zh-TW" altLang="en-US" dirty="0"/>
        </a:p>
      </dgm:t>
    </dgm:pt>
    <dgm:pt modelId="{32BC885A-F233-4962-94D1-4B4FEFA1AC28}" type="parTrans" cxnId="{2BC2210F-1101-4555-B8B7-78450BB450AD}">
      <dgm:prSet/>
      <dgm:spPr/>
      <dgm:t>
        <a:bodyPr/>
        <a:lstStyle/>
        <a:p>
          <a:endParaRPr lang="zh-TW" altLang="en-US"/>
        </a:p>
      </dgm:t>
    </dgm:pt>
    <dgm:pt modelId="{97FADEEC-305E-4000-8656-68BCCE06A08C}" type="sibTrans" cxnId="{2BC2210F-1101-4555-B8B7-78450BB450AD}">
      <dgm:prSet/>
      <dgm:spPr/>
      <dgm:t>
        <a:bodyPr/>
        <a:lstStyle/>
        <a:p>
          <a:endParaRPr lang="zh-TW" altLang="en-US"/>
        </a:p>
      </dgm:t>
    </dgm:pt>
    <dgm:pt modelId="{45FD75C6-3EE6-45E4-9B50-76F26A612177}">
      <dgm:prSet phldrT="[文字]"/>
      <dgm:spPr>
        <a:solidFill>
          <a:schemeClr val="tx2"/>
        </a:solidFill>
      </dgm:spPr>
      <dgm:t>
        <a:bodyPr/>
        <a:lstStyle/>
        <a:p>
          <a:r>
            <a:rPr lang="zh-TW" altLang="en-US" dirty="0" smtClean="0"/>
            <a:t>首長及高階主管之重視與支持</a:t>
          </a:r>
          <a:endParaRPr lang="zh-TW" altLang="en-US" dirty="0"/>
        </a:p>
      </dgm:t>
    </dgm:pt>
    <dgm:pt modelId="{CA49B878-959D-4AF6-B69E-46D802CEF9AE}" type="parTrans" cxnId="{7CFF3AE7-F4A4-4808-9D7F-E9894ABC348D}">
      <dgm:prSet/>
      <dgm:spPr/>
      <dgm:t>
        <a:bodyPr/>
        <a:lstStyle/>
        <a:p>
          <a:endParaRPr lang="zh-TW" altLang="en-US"/>
        </a:p>
      </dgm:t>
    </dgm:pt>
    <dgm:pt modelId="{4437BCB3-4407-4522-8574-CA3D099A40F7}" type="sibTrans" cxnId="{7CFF3AE7-F4A4-4808-9D7F-E9894ABC348D}">
      <dgm:prSet/>
      <dgm:spPr/>
      <dgm:t>
        <a:bodyPr/>
        <a:lstStyle/>
        <a:p>
          <a:endParaRPr lang="zh-TW" altLang="en-US"/>
        </a:p>
      </dgm:t>
    </dgm:pt>
    <dgm:pt modelId="{A4F56625-FE09-4408-9876-DCE98D6FE361}">
      <dgm:prSet phldrT="[文字]"/>
      <dgm:spPr>
        <a:solidFill>
          <a:schemeClr val="tx2"/>
        </a:solidFill>
      </dgm:spPr>
      <dgm:t>
        <a:bodyPr/>
        <a:lstStyle/>
        <a:p>
          <a:r>
            <a:rPr lang="zh-TW" altLang="en-US" dirty="0" smtClean="0"/>
            <a:t>組織架構及授權之適當明確</a:t>
          </a:r>
          <a:endParaRPr lang="zh-TW" altLang="en-US" dirty="0"/>
        </a:p>
      </dgm:t>
    </dgm:pt>
    <dgm:pt modelId="{21D8B350-E707-4255-B944-DDCC7FCB18A7}" type="parTrans" cxnId="{4F2D4094-06A1-418F-B0A2-88CA76A457D5}">
      <dgm:prSet/>
      <dgm:spPr/>
      <dgm:t>
        <a:bodyPr/>
        <a:lstStyle/>
        <a:p>
          <a:endParaRPr lang="zh-TW" altLang="en-US"/>
        </a:p>
      </dgm:t>
    </dgm:pt>
    <dgm:pt modelId="{C22B3CDF-618E-480A-9FAF-F2EA74CAF2EE}" type="sibTrans" cxnId="{4F2D4094-06A1-418F-B0A2-88CA76A457D5}">
      <dgm:prSet/>
      <dgm:spPr/>
      <dgm:t>
        <a:bodyPr/>
        <a:lstStyle/>
        <a:p>
          <a:endParaRPr lang="zh-TW" altLang="en-US"/>
        </a:p>
      </dgm:t>
    </dgm:pt>
    <dgm:pt modelId="{CC515B25-6456-42BF-8C3D-630231B570BD}">
      <dgm:prSet/>
      <dgm:spPr>
        <a:solidFill>
          <a:schemeClr val="tx2"/>
        </a:solidFill>
      </dgm:spPr>
      <dgm:t>
        <a:bodyPr/>
        <a:lstStyle/>
        <a:p>
          <a:r>
            <a:rPr lang="zh-TW" altLang="en-US" dirty="0" smtClean="0"/>
            <a:t>專業能力之提升</a:t>
          </a:r>
          <a:endParaRPr lang="zh-TW" altLang="en-US" dirty="0"/>
        </a:p>
      </dgm:t>
    </dgm:pt>
    <dgm:pt modelId="{15115EBD-E05A-4EEF-BAC4-CA01BA8770DD}" type="parTrans" cxnId="{EAA4D038-0CC2-4970-BC6E-B132FA5AE4CF}">
      <dgm:prSet/>
      <dgm:spPr/>
      <dgm:t>
        <a:bodyPr/>
        <a:lstStyle/>
        <a:p>
          <a:endParaRPr lang="zh-TW" altLang="en-US"/>
        </a:p>
      </dgm:t>
    </dgm:pt>
    <dgm:pt modelId="{C26BEFC7-322C-4B12-B5D5-D2534FE4DA7D}" type="sibTrans" cxnId="{EAA4D038-0CC2-4970-BC6E-B132FA5AE4CF}">
      <dgm:prSet/>
      <dgm:spPr/>
      <dgm:t>
        <a:bodyPr/>
        <a:lstStyle/>
        <a:p>
          <a:endParaRPr lang="zh-TW" altLang="en-US"/>
        </a:p>
      </dgm:t>
    </dgm:pt>
    <dgm:pt modelId="{60AA6C39-03F7-40DB-8EE0-923F1165E1B6}" type="pres">
      <dgm:prSet presAssocID="{28A04650-FD7D-410F-9AAA-F488EE86FC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1990D09-209F-42A5-BF62-56B0E32CB18F}" type="pres">
      <dgm:prSet presAssocID="{C2DBD747-5571-4DA4-B735-F28E2B7170C9}" presName="parentLin" presStyleCnt="0"/>
      <dgm:spPr/>
    </dgm:pt>
    <dgm:pt modelId="{355CFA98-05FA-48C2-827C-FC2032C88AA1}" type="pres">
      <dgm:prSet presAssocID="{C2DBD747-5571-4DA4-B735-F28E2B7170C9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45AF1D57-48A8-4CE0-A6E1-21D5BDF8943A}" type="pres">
      <dgm:prSet presAssocID="{C2DBD747-5571-4DA4-B735-F28E2B7170C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A7F53D-44E0-445B-A9ED-9DF350C787F9}" type="pres">
      <dgm:prSet presAssocID="{C2DBD747-5571-4DA4-B735-F28E2B7170C9}" presName="negativeSpace" presStyleCnt="0"/>
      <dgm:spPr/>
    </dgm:pt>
    <dgm:pt modelId="{C1A6D614-FDB5-43DB-8523-9D3454534CCC}" type="pres">
      <dgm:prSet presAssocID="{C2DBD747-5571-4DA4-B735-F28E2B7170C9}" presName="childText" presStyleLbl="conFgAcc1" presStyleIdx="0" presStyleCnt="4">
        <dgm:presLayoutVars>
          <dgm:bulletEnabled val="1"/>
        </dgm:presLayoutVars>
      </dgm:prSet>
      <dgm:spPr/>
    </dgm:pt>
    <dgm:pt modelId="{B9F6834B-5C71-43CA-95C6-42AEB99F6EB4}" type="pres">
      <dgm:prSet presAssocID="{97FADEEC-305E-4000-8656-68BCCE06A08C}" presName="spaceBetweenRectangles" presStyleCnt="0"/>
      <dgm:spPr/>
    </dgm:pt>
    <dgm:pt modelId="{4FAA3178-7F4B-4B58-8E85-A9E634ABB817}" type="pres">
      <dgm:prSet presAssocID="{45FD75C6-3EE6-45E4-9B50-76F26A612177}" presName="parentLin" presStyleCnt="0"/>
      <dgm:spPr/>
    </dgm:pt>
    <dgm:pt modelId="{7B66BFBE-9687-40AB-A39E-BC20433B72BC}" type="pres">
      <dgm:prSet presAssocID="{45FD75C6-3EE6-45E4-9B50-76F26A612177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CDDEDFD6-0D27-488A-B81C-58CA35A9202A}" type="pres">
      <dgm:prSet presAssocID="{45FD75C6-3EE6-45E4-9B50-76F26A61217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44098C-2E22-497E-A2BF-206E8A619F6B}" type="pres">
      <dgm:prSet presAssocID="{45FD75C6-3EE6-45E4-9B50-76F26A612177}" presName="negativeSpace" presStyleCnt="0"/>
      <dgm:spPr/>
    </dgm:pt>
    <dgm:pt modelId="{1B233D31-6E51-448F-A07A-EC4AF1AC2888}" type="pres">
      <dgm:prSet presAssocID="{45FD75C6-3EE6-45E4-9B50-76F26A612177}" presName="childText" presStyleLbl="conFgAcc1" presStyleIdx="1" presStyleCnt="4">
        <dgm:presLayoutVars>
          <dgm:bulletEnabled val="1"/>
        </dgm:presLayoutVars>
      </dgm:prSet>
      <dgm:spPr/>
    </dgm:pt>
    <dgm:pt modelId="{6A54CAF1-75FE-4FA6-AA55-6E693A5789A2}" type="pres">
      <dgm:prSet presAssocID="{4437BCB3-4407-4522-8574-CA3D099A40F7}" presName="spaceBetweenRectangles" presStyleCnt="0"/>
      <dgm:spPr/>
    </dgm:pt>
    <dgm:pt modelId="{3D3529A5-7C2E-4563-9C89-93086FBE5E94}" type="pres">
      <dgm:prSet presAssocID="{A4F56625-FE09-4408-9876-DCE98D6FE361}" presName="parentLin" presStyleCnt="0"/>
      <dgm:spPr/>
    </dgm:pt>
    <dgm:pt modelId="{FF9B2D22-9E3D-4DAD-84FF-770CC14C0F9C}" type="pres">
      <dgm:prSet presAssocID="{A4F56625-FE09-4408-9876-DCE98D6FE361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A6D230CA-BF42-401A-9A39-649E49193935}" type="pres">
      <dgm:prSet presAssocID="{A4F56625-FE09-4408-9876-DCE98D6FE361}" presName="parentText" presStyleLbl="node1" presStyleIdx="2" presStyleCnt="4" custLinFactNeighborX="-9987" custLinFactNeighborY="32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F37257-9204-40C1-83CF-556F0A4CBAF3}" type="pres">
      <dgm:prSet presAssocID="{A4F56625-FE09-4408-9876-DCE98D6FE361}" presName="negativeSpace" presStyleCnt="0"/>
      <dgm:spPr/>
    </dgm:pt>
    <dgm:pt modelId="{88386606-C93B-460A-BAC2-655454660DDF}" type="pres">
      <dgm:prSet presAssocID="{A4F56625-FE09-4408-9876-DCE98D6FE361}" presName="childText" presStyleLbl="conFgAcc1" presStyleIdx="2" presStyleCnt="4">
        <dgm:presLayoutVars>
          <dgm:bulletEnabled val="1"/>
        </dgm:presLayoutVars>
      </dgm:prSet>
      <dgm:spPr/>
    </dgm:pt>
    <dgm:pt modelId="{55897642-C13C-4D13-AB4B-4D0C6DF4CA8B}" type="pres">
      <dgm:prSet presAssocID="{C22B3CDF-618E-480A-9FAF-F2EA74CAF2EE}" presName="spaceBetweenRectangles" presStyleCnt="0"/>
      <dgm:spPr/>
    </dgm:pt>
    <dgm:pt modelId="{93326E2B-0BA3-4ED8-A2C3-0440FE629889}" type="pres">
      <dgm:prSet presAssocID="{CC515B25-6456-42BF-8C3D-630231B570BD}" presName="parentLin" presStyleCnt="0"/>
      <dgm:spPr/>
    </dgm:pt>
    <dgm:pt modelId="{5AA7E120-FC69-4B90-96ED-061EA37038BC}" type="pres">
      <dgm:prSet presAssocID="{CC515B25-6456-42BF-8C3D-630231B570BD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CC266125-51AE-4271-96F2-2BB1BBE87516}" type="pres">
      <dgm:prSet presAssocID="{CC515B25-6456-42BF-8C3D-630231B570B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BF7242-F1AA-4302-9DBE-667183ED7C14}" type="pres">
      <dgm:prSet presAssocID="{CC515B25-6456-42BF-8C3D-630231B570BD}" presName="negativeSpace" presStyleCnt="0"/>
      <dgm:spPr/>
    </dgm:pt>
    <dgm:pt modelId="{629054B4-C482-40D1-B858-C94B4EB33899}" type="pres">
      <dgm:prSet presAssocID="{CC515B25-6456-42BF-8C3D-630231B570B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FCFF2E6-27F7-44FB-8CB5-7B7FB13D7721}" type="presOf" srcId="{CC515B25-6456-42BF-8C3D-630231B570BD}" destId="{CC266125-51AE-4271-96F2-2BB1BBE87516}" srcOrd="1" destOrd="0" presId="urn:microsoft.com/office/officeart/2005/8/layout/list1"/>
    <dgm:cxn modelId="{5BF6AFEE-EA54-4AB4-BD29-AB3C8D4DD638}" type="presOf" srcId="{45FD75C6-3EE6-45E4-9B50-76F26A612177}" destId="{CDDEDFD6-0D27-488A-B81C-58CA35A9202A}" srcOrd="1" destOrd="0" presId="urn:microsoft.com/office/officeart/2005/8/layout/list1"/>
    <dgm:cxn modelId="{4F2D4094-06A1-418F-B0A2-88CA76A457D5}" srcId="{28A04650-FD7D-410F-9AAA-F488EE86FC31}" destId="{A4F56625-FE09-4408-9876-DCE98D6FE361}" srcOrd="2" destOrd="0" parTransId="{21D8B350-E707-4255-B944-DDCC7FCB18A7}" sibTransId="{C22B3CDF-618E-480A-9FAF-F2EA74CAF2EE}"/>
    <dgm:cxn modelId="{4CDDD398-C5AC-4BE3-8765-18A7A7956C67}" type="presOf" srcId="{A4F56625-FE09-4408-9876-DCE98D6FE361}" destId="{A6D230CA-BF42-401A-9A39-649E49193935}" srcOrd="1" destOrd="0" presId="urn:microsoft.com/office/officeart/2005/8/layout/list1"/>
    <dgm:cxn modelId="{A1AD47FF-D5F9-40D9-BFBF-F540EBF583B3}" type="presOf" srcId="{C2DBD747-5571-4DA4-B735-F28E2B7170C9}" destId="{45AF1D57-48A8-4CE0-A6E1-21D5BDF8943A}" srcOrd="1" destOrd="0" presId="urn:microsoft.com/office/officeart/2005/8/layout/list1"/>
    <dgm:cxn modelId="{7CFF3AE7-F4A4-4808-9D7F-E9894ABC348D}" srcId="{28A04650-FD7D-410F-9AAA-F488EE86FC31}" destId="{45FD75C6-3EE6-45E4-9B50-76F26A612177}" srcOrd="1" destOrd="0" parTransId="{CA49B878-959D-4AF6-B69E-46D802CEF9AE}" sibTransId="{4437BCB3-4407-4522-8574-CA3D099A40F7}"/>
    <dgm:cxn modelId="{2BC2210F-1101-4555-B8B7-78450BB450AD}" srcId="{28A04650-FD7D-410F-9AAA-F488EE86FC31}" destId="{C2DBD747-5571-4DA4-B735-F28E2B7170C9}" srcOrd="0" destOrd="0" parTransId="{32BC885A-F233-4962-94D1-4B4FEFA1AC28}" sibTransId="{97FADEEC-305E-4000-8656-68BCCE06A08C}"/>
    <dgm:cxn modelId="{03C177CB-59C5-4667-BCC4-3650E890B08B}" type="presOf" srcId="{A4F56625-FE09-4408-9876-DCE98D6FE361}" destId="{FF9B2D22-9E3D-4DAD-84FF-770CC14C0F9C}" srcOrd="0" destOrd="0" presId="urn:microsoft.com/office/officeart/2005/8/layout/list1"/>
    <dgm:cxn modelId="{D6226AE5-46A8-4292-B3D4-F4372B0B3DA2}" type="presOf" srcId="{28A04650-FD7D-410F-9AAA-F488EE86FC31}" destId="{60AA6C39-03F7-40DB-8EE0-923F1165E1B6}" srcOrd="0" destOrd="0" presId="urn:microsoft.com/office/officeart/2005/8/layout/list1"/>
    <dgm:cxn modelId="{1552E563-CBC3-4149-AB7E-166B616E7265}" type="presOf" srcId="{CC515B25-6456-42BF-8C3D-630231B570BD}" destId="{5AA7E120-FC69-4B90-96ED-061EA37038BC}" srcOrd="0" destOrd="0" presId="urn:microsoft.com/office/officeart/2005/8/layout/list1"/>
    <dgm:cxn modelId="{26CE4B29-31DD-440C-9B83-F0E820C20973}" type="presOf" srcId="{45FD75C6-3EE6-45E4-9B50-76F26A612177}" destId="{7B66BFBE-9687-40AB-A39E-BC20433B72BC}" srcOrd="0" destOrd="0" presId="urn:microsoft.com/office/officeart/2005/8/layout/list1"/>
    <dgm:cxn modelId="{79C0ED17-695A-4634-BB79-26E4F1CCA9AB}" type="presOf" srcId="{C2DBD747-5571-4DA4-B735-F28E2B7170C9}" destId="{355CFA98-05FA-48C2-827C-FC2032C88AA1}" srcOrd="0" destOrd="0" presId="urn:microsoft.com/office/officeart/2005/8/layout/list1"/>
    <dgm:cxn modelId="{EAA4D038-0CC2-4970-BC6E-B132FA5AE4CF}" srcId="{28A04650-FD7D-410F-9AAA-F488EE86FC31}" destId="{CC515B25-6456-42BF-8C3D-630231B570BD}" srcOrd="3" destOrd="0" parTransId="{15115EBD-E05A-4EEF-BAC4-CA01BA8770DD}" sibTransId="{C26BEFC7-322C-4B12-B5D5-D2534FE4DA7D}"/>
    <dgm:cxn modelId="{FD77642B-6B12-4ACC-BD63-81216F61EADA}" type="presParOf" srcId="{60AA6C39-03F7-40DB-8EE0-923F1165E1B6}" destId="{A1990D09-209F-42A5-BF62-56B0E32CB18F}" srcOrd="0" destOrd="0" presId="urn:microsoft.com/office/officeart/2005/8/layout/list1"/>
    <dgm:cxn modelId="{5A253BA6-3E82-45F3-BC02-B437A86CD539}" type="presParOf" srcId="{A1990D09-209F-42A5-BF62-56B0E32CB18F}" destId="{355CFA98-05FA-48C2-827C-FC2032C88AA1}" srcOrd="0" destOrd="0" presId="urn:microsoft.com/office/officeart/2005/8/layout/list1"/>
    <dgm:cxn modelId="{0DA7263D-E587-4261-BFF8-88C5D54E6771}" type="presParOf" srcId="{A1990D09-209F-42A5-BF62-56B0E32CB18F}" destId="{45AF1D57-48A8-4CE0-A6E1-21D5BDF8943A}" srcOrd="1" destOrd="0" presId="urn:microsoft.com/office/officeart/2005/8/layout/list1"/>
    <dgm:cxn modelId="{A4D073C9-FB61-4188-9370-097989BF82E7}" type="presParOf" srcId="{60AA6C39-03F7-40DB-8EE0-923F1165E1B6}" destId="{01A7F53D-44E0-445B-A9ED-9DF350C787F9}" srcOrd="1" destOrd="0" presId="urn:microsoft.com/office/officeart/2005/8/layout/list1"/>
    <dgm:cxn modelId="{50133C09-7620-4013-BF59-DCC9420B71CF}" type="presParOf" srcId="{60AA6C39-03F7-40DB-8EE0-923F1165E1B6}" destId="{C1A6D614-FDB5-43DB-8523-9D3454534CCC}" srcOrd="2" destOrd="0" presId="urn:microsoft.com/office/officeart/2005/8/layout/list1"/>
    <dgm:cxn modelId="{F537FF52-D2B2-431A-99B6-9D18D778DE66}" type="presParOf" srcId="{60AA6C39-03F7-40DB-8EE0-923F1165E1B6}" destId="{B9F6834B-5C71-43CA-95C6-42AEB99F6EB4}" srcOrd="3" destOrd="0" presId="urn:microsoft.com/office/officeart/2005/8/layout/list1"/>
    <dgm:cxn modelId="{1BC11890-0A4A-4822-B620-4B35DB773666}" type="presParOf" srcId="{60AA6C39-03F7-40DB-8EE0-923F1165E1B6}" destId="{4FAA3178-7F4B-4B58-8E85-A9E634ABB817}" srcOrd="4" destOrd="0" presId="urn:microsoft.com/office/officeart/2005/8/layout/list1"/>
    <dgm:cxn modelId="{E472D138-5AF0-4E47-88FF-0AF39A3D74C4}" type="presParOf" srcId="{4FAA3178-7F4B-4B58-8E85-A9E634ABB817}" destId="{7B66BFBE-9687-40AB-A39E-BC20433B72BC}" srcOrd="0" destOrd="0" presId="urn:microsoft.com/office/officeart/2005/8/layout/list1"/>
    <dgm:cxn modelId="{9186864F-F277-4C57-86EB-0BFC607C31FA}" type="presParOf" srcId="{4FAA3178-7F4B-4B58-8E85-A9E634ABB817}" destId="{CDDEDFD6-0D27-488A-B81C-58CA35A9202A}" srcOrd="1" destOrd="0" presId="urn:microsoft.com/office/officeart/2005/8/layout/list1"/>
    <dgm:cxn modelId="{16F7FA39-235E-42CA-8144-EDAC3D9625BF}" type="presParOf" srcId="{60AA6C39-03F7-40DB-8EE0-923F1165E1B6}" destId="{B644098C-2E22-497E-A2BF-206E8A619F6B}" srcOrd="5" destOrd="0" presId="urn:microsoft.com/office/officeart/2005/8/layout/list1"/>
    <dgm:cxn modelId="{81CD9E8C-5626-4D65-9529-D6EAC14A3D48}" type="presParOf" srcId="{60AA6C39-03F7-40DB-8EE0-923F1165E1B6}" destId="{1B233D31-6E51-448F-A07A-EC4AF1AC2888}" srcOrd="6" destOrd="0" presId="urn:microsoft.com/office/officeart/2005/8/layout/list1"/>
    <dgm:cxn modelId="{D8E90DD0-3DA5-4BF6-A910-A4A82439780E}" type="presParOf" srcId="{60AA6C39-03F7-40DB-8EE0-923F1165E1B6}" destId="{6A54CAF1-75FE-4FA6-AA55-6E693A5789A2}" srcOrd="7" destOrd="0" presId="urn:microsoft.com/office/officeart/2005/8/layout/list1"/>
    <dgm:cxn modelId="{E3473D64-85DA-40F4-A9E1-13D3915B58A2}" type="presParOf" srcId="{60AA6C39-03F7-40DB-8EE0-923F1165E1B6}" destId="{3D3529A5-7C2E-4563-9C89-93086FBE5E94}" srcOrd="8" destOrd="0" presId="urn:microsoft.com/office/officeart/2005/8/layout/list1"/>
    <dgm:cxn modelId="{72DD7963-3245-447D-BA00-479DEEE17CF8}" type="presParOf" srcId="{3D3529A5-7C2E-4563-9C89-93086FBE5E94}" destId="{FF9B2D22-9E3D-4DAD-84FF-770CC14C0F9C}" srcOrd="0" destOrd="0" presId="urn:microsoft.com/office/officeart/2005/8/layout/list1"/>
    <dgm:cxn modelId="{0DA9AFD4-CAC2-410F-87B3-ED889FF317C9}" type="presParOf" srcId="{3D3529A5-7C2E-4563-9C89-93086FBE5E94}" destId="{A6D230CA-BF42-401A-9A39-649E49193935}" srcOrd="1" destOrd="0" presId="urn:microsoft.com/office/officeart/2005/8/layout/list1"/>
    <dgm:cxn modelId="{21B4FE2A-9097-4C80-A802-D01967004C8B}" type="presParOf" srcId="{60AA6C39-03F7-40DB-8EE0-923F1165E1B6}" destId="{9CF37257-9204-40C1-83CF-556F0A4CBAF3}" srcOrd="9" destOrd="0" presId="urn:microsoft.com/office/officeart/2005/8/layout/list1"/>
    <dgm:cxn modelId="{D885F8BA-A8B4-429B-A64F-55DC769D6334}" type="presParOf" srcId="{60AA6C39-03F7-40DB-8EE0-923F1165E1B6}" destId="{88386606-C93B-460A-BAC2-655454660DDF}" srcOrd="10" destOrd="0" presId="urn:microsoft.com/office/officeart/2005/8/layout/list1"/>
    <dgm:cxn modelId="{FB7DB3E4-9D65-4818-8DCD-FFC2C7F895E2}" type="presParOf" srcId="{60AA6C39-03F7-40DB-8EE0-923F1165E1B6}" destId="{55897642-C13C-4D13-AB4B-4D0C6DF4CA8B}" srcOrd="11" destOrd="0" presId="urn:microsoft.com/office/officeart/2005/8/layout/list1"/>
    <dgm:cxn modelId="{F709AEC4-096F-4B14-A6CE-B65D03643969}" type="presParOf" srcId="{60AA6C39-03F7-40DB-8EE0-923F1165E1B6}" destId="{93326E2B-0BA3-4ED8-A2C3-0440FE629889}" srcOrd="12" destOrd="0" presId="urn:microsoft.com/office/officeart/2005/8/layout/list1"/>
    <dgm:cxn modelId="{5F359E00-E20D-4543-944C-712ED1901F01}" type="presParOf" srcId="{93326E2B-0BA3-4ED8-A2C3-0440FE629889}" destId="{5AA7E120-FC69-4B90-96ED-061EA37038BC}" srcOrd="0" destOrd="0" presId="urn:microsoft.com/office/officeart/2005/8/layout/list1"/>
    <dgm:cxn modelId="{DEFE8D3E-B6DF-40F6-B706-796567412008}" type="presParOf" srcId="{93326E2B-0BA3-4ED8-A2C3-0440FE629889}" destId="{CC266125-51AE-4271-96F2-2BB1BBE87516}" srcOrd="1" destOrd="0" presId="urn:microsoft.com/office/officeart/2005/8/layout/list1"/>
    <dgm:cxn modelId="{5B14A8BF-CA3F-42B1-B4AF-23C80B7129CB}" type="presParOf" srcId="{60AA6C39-03F7-40DB-8EE0-923F1165E1B6}" destId="{53BF7242-F1AA-4302-9DBE-667183ED7C14}" srcOrd="13" destOrd="0" presId="urn:microsoft.com/office/officeart/2005/8/layout/list1"/>
    <dgm:cxn modelId="{4DCA549D-C6D1-4B32-B13F-2607A86F07D9}" type="presParOf" srcId="{60AA6C39-03F7-40DB-8EE0-923F1165E1B6}" destId="{629054B4-C482-40D1-B858-C94B4EB3389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7C1F8AC-417F-4B44-AE08-A15740A0890A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BB1CE478-CF58-420A-8386-E74FE223BE1F}">
      <dgm:prSet phldrT="[文字]" custT="1"/>
      <dgm:spPr/>
      <dgm:t>
        <a:bodyPr/>
        <a:lstStyle/>
        <a:p>
          <a:r>
            <a:rPr lang="zh-TW" altLang="en-US" sz="2000" b="1" dirty="0" smtClean="0"/>
            <a:t>資產管理風險</a:t>
          </a:r>
          <a:endParaRPr lang="zh-TW" altLang="en-US" sz="2000" b="1" dirty="0"/>
        </a:p>
      </dgm:t>
    </dgm:pt>
    <dgm:pt modelId="{D038DEEF-F318-4DD8-BDEE-9287585E2E5A}" type="parTrans" cxnId="{C64B58CA-8AE2-41AE-A9B7-5717C9CD4298}">
      <dgm:prSet/>
      <dgm:spPr/>
      <dgm:t>
        <a:bodyPr/>
        <a:lstStyle/>
        <a:p>
          <a:endParaRPr lang="zh-TW" altLang="en-US"/>
        </a:p>
      </dgm:t>
    </dgm:pt>
    <dgm:pt modelId="{B41838DC-229D-4AC1-9D3F-94A7DF3473B6}" type="sibTrans" cxnId="{C64B58CA-8AE2-41AE-A9B7-5717C9CD4298}">
      <dgm:prSet/>
      <dgm:spPr/>
      <dgm:t>
        <a:bodyPr/>
        <a:lstStyle/>
        <a:p>
          <a:endParaRPr lang="zh-TW" altLang="en-US"/>
        </a:p>
      </dgm:t>
    </dgm:pt>
    <dgm:pt modelId="{4828536D-F61E-4BEE-B8B2-2B22A6A3D993}">
      <dgm:prSet phldrT="[文字]" custT="1"/>
      <dgm:spPr/>
      <dgm:t>
        <a:bodyPr/>
        <a:lstStyle/>
        <a:p>
          <a:r>
            <a:rPr lang="zh-TW" altLang="en-US" sz="2000" b="1" dirty="0" smtClean="0"/>
            <a:t>安全衛</a:t>
          </a:r>
          <a:endParaRPr lang="en-US" altLang="zh-TW" sz="2000" b="1" dirty="0" smtClean="0"/>
        </a:p>
        <a:p>
          <a:r>
            <a:rPr lang="zh-TW" altLang="en-US" sz="2000" b="1" dirty="0" smtClean="0"/>
            <a:t>生風險</a:t>
          </a:r>
          <a:endParaRPr lang="zh-TW" altLang="en-US" sz="2000" b="1" dirty="0"/>
        </a:p>
      </dgm:t>
    </dgm:pt>
    <dgm:pt modelId="{F188D8BE-CFCE-4676-ADC9-8BC3D72F2224}" type="parTrans" cxnId="{A0413BD2-6FBD-4DDF-97DE-536C3782115C}">
      <dgm:prSet/>
      <dgm:spPr/>
      <dgm:t>
        <a:bodyPr/>
        <a:lstStyle/>
        <a:p>
          <a:endParaRPr lang="zh-TW" altLang="en-US"/>
        </a:p>
      </dgm:t>
    </dgm:pt>
    <dgm:pt modelId="{685C1C44-2DD8-43AA-88E5-DEC740222B34}" type="sibTrans" cxnId="{A0413BD2-6FBD-4DDF-97DE-536C3782115C}">
      <dgm:prSet/>
      <dgm:spPr/>
      <dgm:t>
        <a:bodyPr/>
        <a:lstStyle/>
        <a:p>
          <a:endParaRPr lang="zh-TW" altLang="en-US"/>
        </a:p>
      </dgm:t>
    </dgm:pt>
    <dgm:pt modelId="{6BD78022-F014-4DF6-BA11-3D92FC3E573C}">
      <dgm:prSet phldrT="[文字]" custT="1"/>
      <dgm:spPr/>
      <dgm:t>
        <a:bodyPr/>
        <a:lstStyle/>
        <a:p>
          <a:r>
            <a:rPr lang="zh-TW" altLang="en-US" sz="2000" b="1" dirty="0" smtClean="0"/>
            <a:t>環境</a:t>
          </a:r>
          <a:endParaRPr lang="en-US" altLang="zh-TW" sz="2000" b="1" dirty="0" smtClean="0"/>
        </a:p>
        <a:p>
          <a:r>
            <a:rPr lang="zh-TW" altLang="en-US" sz="2000" b="1" dirty="0" smtClean="0"/>
            <a:t>風險</a:t>
          </a:r>
          <a:endParaRPr lang="zh-TW" altLang="en-US" sz="2000" b="1" dirty="0"/>
        </a:p>
      </dgm:t>
    </dgm:pt>
    <dgm:pt modelId="{307FAF99-2B94-470C-BB0A-A09974FAFE09}" type="parTrans" cxnId="{0BBF04CF-5BA9-4D00-802F-F750BBF052DE}">
      <dgm:prSet/>
      <dgm:spPr/>
      <dgm:t>
        <a:bodyPr/>
        <a:lstStyle/>
        <a:p>
          <a:endParaRPr lang="zh-TW" altLang="en-US"/>
        </a:p>
      </dgm:t>
    </dgm:pt>
    <dgm:pt modelId="{7797BC95-2AFC-4933-95E7-6A1A7B5C8375}" type="sibTrans" cxnId="{0BBF04CF-5BA9-4D00-802F-F750BBF052DE}">
      <dgm:prSet/>
      <dgm:spPr/>
      <dgm:t>
        <a:bodyPr/>
        <a:lstStyle/>
        <a:p>
          <a:endParaRPr lang="zh-TW" altLang="en-US"/>
        </a:p>
      </dgm:t>
    </dgm:pt>
    <dgm:pt modelId="{D3C8E713-1835-4588-811F-87C2C954A0FE}">
      <dgm:prSet custT="1"/>
      <dgm:spPr/>
      <dgm:t>
        <a:bodyPr/>
        <a:lstStyle/>
        <a:p>
          <a:r>
            <a:rPr lang="zh-TW" altLang="en-US" sz="2000" b="1" dirty="0" smtClean="0"/>
            <a:t>人力資源風險</a:t>
          </a:r>
          <a:endParaRPr lang="zh-TW" altLang="en-US" sz="2000" b="1" dirty="0"/>
        </a:p>
      </dgm:t>
    </dgm:pt>
    <dgm:pt modelId="{EAB09AF9-3F0F-43DF-AB77-4CBAA9D0A591}" type="parTrans" cxnId="{567EAE66-6B73-44D8-806B-64490C64DDA9}">
      <dgm:prSet/>
      <dgm:spPr/>
      <dgm:t>
        <a:bodyPr/>
        <a:lstStyle/>
        <a:p>
          <a:endParaRPr lang="zh-TW" altLang="en-US"/>
        </a:p>
      </dgm:t>
    </dgm:pt>
    <dgm:pt modelId="{1A84A342-538D-4C1F-ADB4-8130BA289399}" type="sibTrans" cxnId="{567EAE66-6B73-44D8-806B-64490C64DDA9}">
      <dgm:prSet/>
      <dgm:spPr/>
      <dgm:t>
        <a:bodyPr/>
        <a:lstStyle/>
        <a:p>
          <a:endParaRPr lang="zh-TW" altLang="en-US"/>
        </a:p>
      </dgm:t>
    </dgm:pt>
    <dgm:pt modelId="{8B6E894E-1857-46FF-A22A-A798F315B3EC}">
      <dgm:prSet custT="1"/>
      <dgm:spPr/>
      <dgm:t>
        <a:bodyPr/>
        <a:lstStyle/>
        <a:p>
          <a:r>
            <a:rPr lang="zh-TW" altLang="en-US" sz="2000" b="1" dirty="0" smtClean="0"/>
            <a:t>財務信用風險</a:t>
          </a:r>
          <a:endParaRPr lang="zh-TW" altLang="en-US" sz="2000" b="1" dirty="0"/>
        </a:p>
      </dgm:t>
    </dgm:pt>
    <dgm:pt modelId="{DB64DC66-E41D-4BC3-875F-E1D91CCD63B4}" type="parTrans" cxnId="{7BF5F15E-5F93-43F9-861F-535087A0235E}">
      <dgm:prSet/>
      <dgm:spPr/>
      <dgm:t>
        <a:bodyPr/>
        <a:lstStyle/>
        <a:p>
          <a:endParaRPr lang="zh-TW" altLang="en-US"/>
        </a:p>
      </dgm:t>
    </dgm:pt>
    <dgm:pt modelId="{B68E8AC4-61C1-4C97-94BF-4DC09691888F}" type="sibTrans" cxnId="{7BF5F15E-5F93-43F9-861F-535087A0235E}">
      <dgm:prSet/>
      <dgm:spPr/>
      <dgm:t>
        <a:bodyPr/>
        <a:lstStyle/>
        <a:p>
          <a:endParaRPr lang="zh-TW" altLang="en-US"/>
        </a:p>
      </dgm:t>
    </dgm:pt>
    <dgm:pt modelId="{E51DC483-A177-4C47-A4CA-F209A40B46A5}">
      <dgm:prSet custT="1"/>
      <dgm:spPr/>
      <dgm:t>
        <a:bodyPr/>
        <a:lstStyle/>
        <a:p>
          <a:r>
            <a:rPr lang="zh-TW" altLang="en-US" sz="2000" b="1" dirty="0" smtClean="0"/>
            <a:t>資訊科技風險</a:t>
          </a:r>
          <a:endParaRPr lang="zh-TW" altLang="en-US" sz="2000" b="1" dirty="0"/>
        </a:p>
      </dgm:t>
    </dgm:pt>
    <dgm:pt modelId="{9A5AD418-39A0-434B-84D9-07BE22C5DAE3}" type="parTrans" cxnId="{3EBC36EC-8DB1-429E-BA11-83F58A5D62FA}">
      <dgm:prSet/>
      <dgm:spPr/>
      <dgm:t>
        <a:bodyPr/>
        <a:lstStyle/>
        <a:p>
          <a:endParaRPr lang="zh-TW" altLang="en-US"/>
        </a:p>
      </dgm:t>
    </dgm:pt>
    <dgm:pt modelId="{16ACD86D-2D82-4974-B44F-04D4A424FB6F}" type="sibTrans" cxnId="{3EBC36EC-8DB1-429E-BA11-83F58A5D62FA}">
      <dgm:prSet/>
      <dgm:spPr/>
      <dgm:t>
        <a:bodyPr/>
        <a:lstStyle/>
        <a:p>
          <a:endParaRPr lang="zh-TW" altLang="en-US"/>
        </a:p>
      </dgm:t>
    </dgm:pt>
    <dgm:pt modelId="{5EC44260-06E1-4324-AF17-5C16853C0D31}" type="pres">
      <dgm:prSet presAssocID="{B7C1F8AC-417F-4B44-AE08-A15740A0890A}" presName="compositeShape" presStyleCnt="0">
        <dgm:presLayoutVars>
          <dgm:chMax val="7"/>
          <dgm:dir/>
          <dgm:resizeHandles val="exact"/>
        </dgm:presLayoutVars>
      </dgm:prSet>
      <dgm:spPr/>
    </dgm:pt>
    <dgm:pt modelId="{67E7E4A8-7CA8-4C40-A72B-3D8EA8C3B81D}" type="pres">
      <dgm:prSet presAssocID="{B7C1F8AC-417F-4B44-AE08-A15740A0890A}" presName="wedge1" presStyleLbl="node1" presStyleIdx="0" presStyleCnt="6"/>
      <dgm:spPr/>
      <dgm:t>
        <a:bodyPr/>
        <a:lstStyle/>
        <a:p>
          <a:endParaRPr lang="zh-TW" altLang="en-US"/>
        </a:p>
      </dgm:t>
    </dgm:pt>
    <dgm:pt modelId="{61D9B5B2-6E12-48D2-A6A9-4707F4C9CAC0}" type="pres">
      <dgm:prSet presAssocID="{B7C1F8AC-417F-4B44-AE08-A15740A0890A}" presName="dummy1a" presStyleCnt="0"/>
      <dgm:spPr/>
    </dgm:pt>
    <dgm:pt modelId="{B28247A6-E35E-4DE4-A91B-C3C9692E8664}" type="pres">
      <dgm:prSet presAssocID="{B7C1F8AC-417F-4B44-AE08-A15740A0890A}" presName="dummy1b" presStyleCnt="0"/>
      <dgm:spPr/>
    </dgm:pt>
    <dgm:pt modelId="{30841088-98A2-4B26-9989-D468F1659758}" type="pres">
      <dgm:prSet presAssocID="{B7C1F8AC-417F-4B44-AE08-A15740A0890A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8C40AA-3258-4332-A911-37BD43B09FA3}" type="pres">
      <dgm:prSet presAssocID="{B7C1F8AC-417F-4B44-AE08-A15740A0890A}" presName="wedge2" presStyleLbl="node1" presStyleIdx="1" presStyleCnt="6" custScaleX="94963" custScaleY="96124"/>
      <dgm:spPr/>
      <dgm:t>
        <a:bodyPr/>
        <a:lstStyle/>
        <a:p>
          <a:endParaRPr lang="zh-TW" altLang="en-US"/>
        </a:p>
      </dgm:t>
    </dgm:pt>
    <dgm:pt modelId="{0962D904-C9BD-4D0C-BBC0-ECBC0EDD7B2A}" type="pres">
      <dgm:prSet presAssocID="{B7C1F8AC-417F-4B44-AE08-A15740A0890A}" presName="dummy2a" presStyleCnt="0"/>
      <dgm:spPr/>
    </dgm:pt>
    <dgm:pt modelId="{B65D3E5D-51F5-41D7-82ED-FCDCD9973A45}" type="pres">
      <dgm:prSet presAssocID="{B7C1F8AC-417F-4B44-AE08-A15740A0890A}" presName="dummy2b" presStyleCnt="0"/>
      <dgm:spPr/>
    </dgm:pt>
    <dgm:pt modelId="{87207AD7-3054-4148-BA56-5F5971A67956}" type="pres">
      <dgm:prSet presAssocID="{B7C1F8AC-417F-4B44-AE08-A15740A0890A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C5F415-13B9-4C20-8049-F09C57FF1049}" type="pres">
      <dgm:prSet presAssocID="{B7C1F8AC-417F-4B44-AE08-A15740A0890A}" presName="wedge3" presStyleLbl="node1" presStyleIdx="2" presStyleCnt="6" custLinFactNeighborX="199" custLinFactNeighborY="-29"/>
      <dgm:spPr/>
      <dgm:t>
        <a:bodyPr/>
        <a:lstStyle/>
        <a:p>
          <a:endParaRPr lang="zh-TW" altLang="en-US"/>
        </a:p>
      </dgm:t>
    </dgm:pt>
    <dgm:pt modelId="{3B56F027-A8AD-46D9-B103-0E32F29EA7DC}" type="pres">
      <dgm:prSet presAssocID="{B7C1F8AC-417F-4B44-AE08-A15740A0890A}" presName="dummy3a" presStyleCnt="0"/>
      <dgm:spPr/>
    </dgm:pt>
    <dgm:pt modelId="{7022D1CD-FC3D-4D02-B004-AC730F380E4B}" type="pres">
      <dgm:prSet presAssocID="{B7C1F8AC-417F-4B44-AE08-A15740A0890A}" presName="dummy3b" presStyleCnt="0"/>
      <dgm:spPr/>
    </dgm:pt>
    <dgm:pt modelId="{79F6D988-97EE-4C82-ABDB-9527FAD55C07}" type="pres">
      <dgm:prSet presAssocID="{B7C1F8AC-417F-4B44-AE08-A15740A0890A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11E54F-B250-4A35-BF96-F0F1FEFD2708}" type="pres">
      <dgm:prSet presAssocID="{B7C1F8AC-417F-4B44-AE08-A15740A0890A}" presName="wedge4" presStyleLbl="node1" presStyleIdx="3" presStyleCnt="6"/>
      <dgm:spPr/>
      <dgm:t>
        <a:bodyPr/>
        <a:lstStyle/>
        <a:p>
          <a:endParaRPr lang="zh-TW" altLang="en-US"/>
        </a:p>
      </dgm:t>
    </dgm:pt>
    <dgm:pt modelId="{63A90155-F028-4B72-9608-2EE6EC10CB6E}" type="pres">
      <dgm:prSet presAssocID="{B7C1F8AC-417F-4B44-AE08-A15740A0890A}" presName="dummy4a" presStyleCnt="0"/>
      <dgm:spPr/>
    </dgm:pt>
    <dgm:pt modelId="{E1853533-9510-42FE-8035-99466868D288}" type="pres">
      <dgm:prSet presAssocID="{B7C1F8AC-417F-4B44-AE08-A15740A0890A}" presName="dummy4b" presStyleCnt="0"/>
      <dgm:spPr/>
    </dgm:pt>
    <dgm:pt modelId="{82B0C712-FDB7-4787-9A08-BFCA82D0E3FE}" type="pres">
      <dgm:prSet presAssocID="{B7C1F8AC-417F-4B44-AE08-A15740A0890A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0BB292-F993-4099-A894-E866B050A787}" type="pres">
      <dgm:prSet presAssocID="{B7C1F8AC-417F-4B44-AE08-A15740A0890A}" presName="wedge5" presStyleLbl="node1" presStyleIdx="4" presStyleCnt="6"/>
      <dgm:spPr/>
      <dgm:t>
        <a:bodyPr/>
        <a:lstStyle/>
        <a:p>
          <a:endParaRPr lang="zh-TW" altLang="en-US"/>
        </a:p>
      </dgm:t>
    </dgm:pt>
    <dgm:pt modelId="{F2533C7A-6377-4760-AEAC-5C0CE5B963F6}" type="pres">
      <dgm:prSet presAssocID="{B7C1F8AC-417F-4B44-AE08-A15740A0890A}" presName="dummy5a" presStyleCnt="0"/>
      <dgm:spPr/>
    </dgm:pt>
    <dgm:pt modelId="{91070A85-ED02-45AE-BAC4-033FA2E3D9F8}" type="pres">
      <dgm:prSet presAssocID="{B7C1F8AC-417F-4B44-AE08-A15740A0890A}" presName="dummy5b" presStyleCnt="0"/>
      <dgm:spPr/>
    </dgm:pt>
    <dgm:pt modelId="{1C49A77A-4E23-41CE-9AF2-8EB2FAC3C19F}" type="pres">
      <dgm:prSet presAssocID="{B7C1F8AC-417F-4B44-AE08-A15740A0890A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693621-2AE5-4F61-9046-0D10F92E9BEC}" type="pres">
      <dgm:prSet presAssocID="{B7C1F8AC-417F-4B44-AE08-A15740A0890A}" presName="wedge6" presStyleLbl="node1" presStyleIdx="5" presStyleCnt="6"/>
      <dgm:spPr/>
      <dgm:t>
        <a:bodyPr/>
        <a:lstStyle/>
        <a:p>
          <a:endParaRPr lang="zh-TW" altLang="en-US"/>
        </a:p>
      </dgm:t>
    </dgm:pt>
    <dgm:pt modelId="{B67B45E3-952E-4F41-9B4D-45778FF53C4A}" type="pres">
      <dgm:prSet presAssocID="{B7C1F8AC-417F-4B44-AE08-A15740A0890A}" presName="dummy6a" presStyleCnt="0"/>
      <dgm:spPr/>
    </dgm:pt>
    <dgm:pt modelId="{A0EEEE44-87E9-4984-87F6-705854D0A33C}" type="pres">
      <dgm:prSet presAssocID="{B7C1F8AC-417F-4B44-AE08-A15740A0890A}" presName="dummy6b" presStyleCnt="0"/>
      <dgm:spPr/>
    </dgm:pt>
    <dgm:pt modelId="{101F9694-5CCE-4F84-AF43-69333ACEE7DE}" type="pres">
      <dgm:prSet presAssocID="{B7C1F8AC-417F-4B44-AE08-A15740A0890A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330D08-AEC4-4148-91DD-4DA60C21341F}" type="pres">
      <dgm:prSet presAssocID="{B41838DC-229D-4AC1-9D3F-94A7DF3473B6}" presName="arrowWedge1" presStyleLbl="fgSibTrans2D1" presStyleIdx="0" presStyleCnt="6" custScaleX="105287" custScaleY="99059" custLinFactNeighborX="1759" custLinFactNeighborY="814"/>
      <dgm:spPr/>
    </dgm:pt>
    <dgm:pt modelId="{8C977F6D-112C-4547-A185-8FB270227808}" type="pres">
      <dgm:prSet presAssocID="{16ACD86D-2D82-4974-B44F-04D4A424FB6F}" presName="arrowWedge2" presStyleLbl="fgSibTrans2D1" presStyleIdx="1" presStyleCnt="6"/>
      <dgm:spPr/>
    </dgm:pt>
    <dgm:pt modelId="{A100246C-1569-4D31-87CA-6F953AF720E7}" type="pres">
      <dgm:prSet presAssocID="{B68E8AC4-61C1-4C97-94BF-4DC09691888F}" presName="arrowWedge3" presStyleLbl="fgSibTrans2D1" presStyleIdx="2" presStyleCnt="6"/>
      <dgm:spPr/>
    </dgm:pt>
    <dgm:pt modelId="{014853EF-50D7-4CDE-8775-750EE14C0AB0}" type="pres">
      <dgm:prSet presAssocID="{1A84A342-538D-4C1F-ADB4-8130BA289399}" presName="arrowWedge4" presStyleLbl="fgSibTrans2D1" presStyleIdx="3" presStyleCnt="6"/>
      <dgm:spPr/>
    </dgm:pt>
    <dgm:pt modelId="{2ABA7245-FAA4-4041-8974-C1DCF785112A}" type="pres">
      <dgm:prSet presAssocID="{685C1C44-2DD8-43AA-88E5-DEC740222B34}" presName="arrowWedge5" presStyleLbl="fgSibTrans2D1" presStyleIdx="4" presStyleCnt="6"/>
      <dgm:spPr/>
    </dgm:pt>
    <dgm:pt modelId="{225D91AB-9F22-4676-892B-B020DF1EC393}" type="pres">
      <dgm:prSet presAssocID="{7797BC95-2AFC-4933-95E7-6A1A7B5C8375}" presName="arrowWedge6" presStyleLbl="fgSibTrans2D1" presStyleIdx="5" presStyleCnt="6"/>
      <dgm:spPr/>
    </dgm:pt>
  </dgm:ptLst>
  <dgm:cxnLst>
    <dgm:cxn modelId="{DE3242B7-EA39-4E8A-B03F-89543AFBC8EA}" type="presOf" srcId="{4828536D-F61E-4BEE-B8B2-2B22A6A3D993}" destId="{1C49A77A-4E23-41CE-9AF2-8EB2FAC3C19F}" srcOrd="1" destOrd="0" presId="urn:microsoft.com/office/officeart/2005/8/layout/cycle8"/>
    <dgm:cxn modelId="{C64B58CA-8AE2-41AE-A9B7-5717C9CD4298}" srcId="{B7C1F8AC-417F-4B44-AE08-A15740A0890A}" destId="{BB1CE478-CF58-420A-8386-E74FE223BE1F}" srcOrd="0" destOrd="0" parTransId="{D038DEEF-F318-4DD8-BDEE-9287585E2E5A}" sibTransId="{B41838DC-229D-4AC1-9D3F-94A7DF3473B6}"/>
    <dgm:cxn modelId="{7BF5F15E-5F93-43F9-861F-535087A0235E}" srcId="{B7C1F8AC-417F-4B44-AE08-A15740A0890A}" destId="{8B6E894E-1857-46FF-A22A-A798F315B3EC}" srcOrd="2" destOrd="0" parTransId="{DB64DC66-E41D-4BC3-875F-E1D91CCD63B4}" sibTransId="{B68E8AC4-61C1-4C97-94BF-4DC09691888F}"/>
    <dgm:cxn modelId="{A0413BD2-6FBD-4DDF-97DE-536C3782115C}" srcId="{B7C1F8AC-417F-4B44-AE08-A15740A0890A}" destId="{4828536D-F61E-4BEE-B8B2-2B22A6A3D993}" srcOrd="4" destOrd="0" parTransId="{F188D8BE-CFCE-4676-ADC9-8BC3D72F2224}" sibTransId="{685C1C44-2DD8-43AA-88E5-DEC740222B34}"/>
    <dgm:cxn modelId="{8E642FF7-A074-41CE-969F-61FD6C92B990}" type="presOf" srcId="{6BD78022-F014-4DF6-BA11-3D92FC3E573C}" destId="{FB693621-2AE5-4F61-9046-0D10F92E9BEC}" srcOrd="0" destOrd="0" presId="urn:microsoft.com/office/officeart/2005/8/layout/cycle8"/>
    <dgm:cxn modelId="{831A11C6-2B17-4856-923A-67507865604E}" type="presOf" srcId="{8B6E894E-1857-46FF-A22A-A798F315B3EC}" destId="{79F6D988-97EE-4C82-ABDB-9527FAD55C07}" srcOrd="1" destOrd="0" presId="urn:microsoft.com/office/officeart/2005/8/layout/cycle8"/>
    <dgm:cxn modelId="{9B82B379-42BA-4B48-9996-359031A0DF43}" type="presOf" srcId="{4828536D-F61E-4BEE-B8B2-2B22A6A3D993}" destId="{460BB292-F993-4099-A894-E866B050A787}" srcOrd="0" destOrd="0" presId="urn:microsoft.com/office/officeart/2005/8/layout/cycle8"/>
    <dgm:cxn modelId="{4908BB49-E82B-4B44-89FA-8EF63D05FAD6}" type="presOf" srcId="{D3C8E713-1835-4588-811F-87C2C954A0FE}" destId="{82B0C712-FDB7-4787-9A08-BFCA82D0E3FE}" srcOrd="1" destOrd="0" presId="urn:microsoft.com/office/officeart/2005/8/layout/cycle8"/>
    <dgm:cxn modelId="{567EAE66-6B73-44D8-806B-64490C64DDA9}" srcId="{B7C1F8AC-417F-4B44-AE08-A15740A0890A}" destId="{D3C8E713-1835-4588-811F-87C2C954A0FE}" srcOrd="3" destOrd="0" parTransId="{EAB09AF9-3F0F-43DF-AB77-4CBAA9D0A591}" sibTransId="{1A84A342-538D-4C1F-ADB4-8130BA289399}"/>
    <dgm:cxn modelId="{0BBF04CF-5BA9-4D00-802F-F750BBF052DE}" srcId="{B7C1F8AC-417F-4B44-AE08-A15740A0890A}" destId="{6BD78022-F014-4DF6-BA11-3D92FC3E573C}" srcOrd="5" destOrd="0" parTransId="{307FAF99-2B94-470C-BB0A-A09974FAFE09}" sibTransId="{7797BC95-2AFC-4933-95E7-6A1A7B5C8375}"/>
    <dgm:cxn modelId="{38E628C3-06AA-4D92-893F-468634BD65FC}" type="presOf" srcId="{B7C1F8AC-417F-4B44-AE08-A15740A0890A}" destId="{5EC44260-06E1-4324-AF17-5C16853C0D31}" srcOrd="0" destOrd="0" presId="urn:microsoft.com/office/officeart/2005/8/layout/cycle8"/>
    <dgm:cxn modelId="{64CC4E45-27AD-41C8-90FD-5448D6674D56}" type="presOf" srcId="{6BD78022-F014-4DF6-BA11-3D92FC3E573C}" destId="{101F9694-5CCE-4F84-AF43-69333ACEE7DE}" srcOrd="1" destOrd="0" presId="urn:microsoft.com/office/officeart/2005/8/layout/cycle8"/>
    <dgm:cxn modelId="{4DDF3BB0-9F06-4319-8EE9-87C4A57A4C51}" type="presOf" srcId="{E51DC483-A177-4C47-A4CA-F209A40B46A5}" destId="{848C40AA-3258-4332-A911-37BD43B09FA3}" srcOrd="0" destOrd="0" presId="urn:microsoft.com/office/officeart/2005/8/layout/cycle8"/>
    <dgm:cxn modelId="{3EBC36EC-8DB1-429E-BA11-83F58A5D62FA}" srcId="{B7C1F8AC-417F-4B44-AE08-A15740A0890A}" destId="{E51DC483-A177-4C47-A4CA-F209A40B46A5}" srcOrd="1" destOrd="0" parTransId="{9A5AD418-39A0-434B-84D9-07BE22C5DAE3}" sibTransId="{16ACD86D-2D82-4974-B44F-04D4A424FB6F}"/>
    <dgm:cxn modelId="{57C640F7-A3CB-4935-8F60-3D1EDD1AE966}" type="presOf" srcId="{D3C8E713-1835-4588-811F-87C2C954A0FE}" destId="{E111E54F-B250-4A35-BF96-F0F1FEFD2708}" srcOrd="0" destOrd="0" presId="urn:microsoft.com/office/officeart/2005/8/layout/cycle8"/>
    <dgm:cxn modelId="{3202E0DF-7F7B-49F4-B9D9-93A2BC4CD3E9}" type="presOf" srcId="{BB1CE478-CF58-420A-8386-E74FE223BE1F}" destId="{30841088-98A2-4B26-9989-D468F1659758}" srcOrd="1" destOrd="0" presId="urn:microsoft.com/office/officeart/2005/8/layout/cycle8"/>
    <dgm:cxn modelId="{593FDA23-DDE6-42A6-A5D2-64E845713709}" type="presOf" srcId="{E51DC483-A177-4C47-A4CA-F209A40B46A5}" destId="{87207AD7-3054-4148-BA56-5F5971A67956}" srcOrd="1" destOrd="0" presId="urn:microsoft.com/office/officeart/2005/8/layout/cycle8"/>
    <dgm:cxn modelId="{DF026C14-5B39-4959-B867-EF5EB9CDF76D}" type="presOf" srcId="{BB1CE478-CF58-420A-8386-E74FE223BE1F}" destId="{67E7E4A8-7CA8-4C40-A72B-3D8EA8C3B81D}" srcOrd="0" destOrd="0" presId="urn:microsoft.com/office/officeart/2005/8/layout/cycle8"/>
    <dgm:cxn modelId="{59BF0244-4048-4901-A73A-438324F02F94}" type="presOf" srcId="{8B6E894E-1857-46FF-A22A-A798F315B3EC}" destId="{92C5F415-13B9-4C20-8049-F09C57FF1049}" srcOrd="0" destOrd="0" presId="urn:microsoft.com/office/officeart/2005/8/layout/cycle8"/>
    <dgm:cxn modelId="{68BAEE49-76EA-4B55-B10A-0B8B39C01907}" type="presParOf" srcId="{5EC44260-06E1-4324-AF17-5C16853C0D31}" destId="{67E7E4A8-7CA8-4C40-A72B-3D8EA8C3B81D}" srcOrd="0" destOrd="0" presId="urn:microsoft.com/office/officeart/2005/8/layout/cycle8"/>
    <dgm:cxn modelId="{024B488C-2515-4773-9C2F-CED8590E5ECA}" type="presParOf" srcId="{5EC44260-06E1-4324-AF17-5C16853C0D31}" destId="{61D9B5B2-6E12-48D2-A6A9-4707F4C9CAC0}" srcOrd="1" destOrd="0" presId="urn:microsoft.com/office/officeart/2005/8/layout/cycle8"/>
    <dgm:cxn modelId="{FD7DA80B-3710-4CD6-A33F-A529988E8E4F}" type="presParOf" srcId="{5EC44260-06E1-4324-AF17-5C16853C0D31}" destId="{B28247A6-E35E-4DE4-A91B-C3C9692E8664}" srcOrd="2" destOrd="0" presId="urn:microsoft.com/office/officeart/2005/8/layout/cycle8"/>
    <dgm:cxn modelId="{5C03FDEF-9257-409A-BE9C-C2262D43F5B9}" type="presParOf" srcId="{5EC44260-06E1-4324-AF17-5C16853C0D31}" destId="{30841088-98A2-4B26-9989-D468F1659758}" srcOrd="3" destOrd="0" presId="urn:microsoft.com/office/officeart/2005/8/layout/cycle8"/>
    <dgm:cxn modelId="{56628496-52D8-4D52-A1F3-2A8CED2DA881}" type="presParOf" srcId="{5EC44260-06E1-4324-AF17-5C16853C0D31}" destId="{848C40AA-3258-4332-A911-37BD43B09FA3}" srcOrd="4" destOrd="0" presId="urn:microsoft.com/office/officeart/2005/8/layout/cycle8"/>
    <dgm:cxn modelId="{C35AEC34-1188-45C1-BA1E-FC41D45CC4D2}" type="presParOf" srcId="{5EC44260-06E1-4324-AF17-5C16853C0D31}" destId="{0962D904-C9BD-4D0C-BBC0-ECBC0EDD7B2A}" srcOrd="5" destOrd="0" presId="urn:microsoft.com/office/officeart/2005/8/layout/cycle8"/>
    <dgm:cxn modelId="{A7CE60C3-9667-49C4-BE61-44C19DD5C977}" type="presParOf" srcId="{5EC44260-06E1-4324-AF17-5C16853C0D31}" destId="{B65D3E5D-51F5-41D7-82ED-FCDCD9973A45}" srcOrd="6" destOrd="0" presId="urn:microsoft.com/office/officeart/2005/8/layout/cycle8"/>
    <dgm:cxn modelId="{29A6DCE3-9BC6-4E72-9305-5483295EDEE0}" type="presParOf" srcId="{5EC44260-06E1-4324-AF17-5C16853C0D31}" destId="{87207AD7-3054-4148-BA56-5F5971A67956}" srcOrd="7" destOrd="0" presId="urn:microsoft.com/office/officeart/2005/8/layout/cycle8"/>
    <dgm:cxn modelId="{951B3A28-AE43-4530-A600-C859CBBE64C9}" type="presParOf" srcId="{5EC44260-06E1-4324-AF17-5C16853C0D31}" destId="{92C5F415-13B9-4C20-8049-F09C57FF1049}" srcOrd="8" destOrd="0" presId="urn:microsoft.com/office/officeart/2005/8/layout/cycle8"/>
    <dgm:cxn modelId="{64BE6C21-BB79-4A12-88DF-F67521EC6ECC}" type="presParOf" srcId="{5EC44260-06E1-4324-AF17-5C16853C0D31}" destId="{3B56F027-A8AD-46D9-B103-0E32F29EA7DC}" srcOrd="9" destOrd="0" presId="urn:microsoft.com/office/officeart/2005/8/layout/cycle8"/>
    <dgm:cxn modelId="{90C423D0-19AB-4CA3-9AB2-7CF13008D551}" type="presParOf" srcId="{5EC44260-06E1-4324-AF17-5C16853C0D31}" destId="{7022D1CD-FC3D-4D02-B004-AC730F380E4B}" srcOrd="10" destOrd="0" presId="urn:microsoft.com/office/officeart/2005/8/layout/cycle8"/>
    <dgm:cxn modelId="{4B4D4EEC-B6F3-45E8-8DCE-9A180D1FC8CC}" type="presParOf" srcId="{5EC44260-06E1-4324-AF17-5C16853C0D31}" destId="{79F6D988-97EE-4C82-ABDB-9527FAD55C07}" srcOrd="11" destOrd="0" presId="urn:microsoft.com/office/officeart/2005/8/layout/cycle8"/>
    <dgm:cxn modelId="{5952DDE2-E971-4262-B229-2ADA92663B50}" type="presParOf" srcId="{5EC44260-06E1-4324-AF17-5C16853C0D31}" destId="{E111E54F-B250-4A35-BF96-F0F1FEFD2708}" srcOrd="12" destOrd="0" presId="urn:microsoft.com/office/officeart/2005/8/layout/cycle8"/>
    <dgm:cxn modelId="{373A797C-2004-45F6-BC3C-99138AE4D496}" type="presParOf" srcId="{5EC44260-06E1-4324-AF17-5C16853C0D31}" destId="{63A90155-F028-4B72-9608-2EE6EC10CB6E}" srcOrd="13" destOrd="0" presId="urn:microsoft.com/office/officeart/2005/8/layout/cycle8"/>
    <dgm:cxn modelId="{37473487-963D-4C13-AF97-2DD3D3800852}" type="presParOf" srcId="{5EC44260-06E1-4324-AF17-5C16853C0D31}" destId="{E1853533-9510-42FE-8035-99466868D288}" srcOrd="14" destOrd="0" presId="urn:microsoft.com/office/officeart/2005/8/layout/cycle8"/>
    <dgm:cxn modelId="{FF7453D9-2992-4CF6-9368-CF172AB23BBA}" type="presParOf" srcId="{5EC44260-06E1-4324-AF17-5C16853C0D31}" destId="{82B0C712-FDB7-4787-9A08-BFCA82D0E3FE}" srcOrd="15" destOrd="0" presId="urn:microsoft.com/office/officeart/2005/8/layout/cycle8"/>
    <dgm:cxn modelId="{DBD9A369-5E92-4086-B8B8-B1C9097C8319}" type="presParOf" srcId="{5EC44260-06E1-4324-AF17-5C16853C0D31}" destId="{460BB292-F993-4099-A894-E866B050A787}" srcOrd="16" destOrd="0" presId="urn:microsoft.com/office/officeart/2005/8/layout/cycle8"/>
    <dgm:cxn modelId="{6F8A1ABE-A175-48B1-B76E-ADF7AEC859D3}" type="presParOf" srcId="{5EC44260-06E1-4324-AF17-5C16853C0D31}" destId="{F2533C7A-6377-4760-AEAC-5C0CE5B963F6}" srcOrd="17" destOrd="0" presId="urn:microsoft.com/office/officeart/2005/8/layout/cycle8"/>
    <dgm:cxn modelId="{CE299206-F300-49A5-8740-4ED0061B462F}" type="presParOf" srcId="{5EC44260-06E1-4324-AF17-5C16853C0D31}" destId="{91070A85-ED02-45AE-BAC4-033FA2E3D9F8}" srcOrd="18" destOrd="0" presId="urn:microsoft.com/office/officeart/2005/8/layout/cycle8"/>
    <dgm:cxn modelId="{3525FADD-9C8D-422A-BBD5-F75DC5A60A2E}" type="presParOf" srcId="{5EC44260-06E1-4324-AF17-5C16853C0D31}" destId="{1C49A77A-4E23-41CE-9AF2-8EB2FAC3C19F}" srcOrd="19" destOrd="0" presId="urn:microsoft.com/office/officeart/2005/8/layout/cycle8"/>
    <dgm:cxn modelId="{A2DB766A-A4D1-41FE-847B-2EE8337DF254}" type="presParOf" srcId="{5EC44260-06E1-4324-AF17-5C16853C0D31}" destId="{FB693621-2AE5-4F61-9046-0D10F92E9BEC}" srcOrd="20" destOrd="0" presId="urn:microsoft.com/office/officeart/2005/8/layout/cycle8"/>
    <dgm:cxn modelId="{3E94DE36-863D-44D7-A708-AB70983E1D76}" type="presParOf" srcId="{5EC44260-06E1-4324-AF17-5C16853C0D31}" destId="{B67B45E3-952E-4F41-9B4D-45778FF53C4A}" srcOrd="21" destOrd="0" presId="urn:microsoft.com/office/officeart/2005/8/layout/cycle8"/>
    <dgm:cxn modelId="{07DE7BAC-AC92-428F-B1BE-321031723BED}" type="presParOf" srcId="{5EC44260-06E1-4324-AF17-5C16853C0D31}" destId="{A0EEEE44-87E9-4984-87F6-705854D0A33C}" srcOrd="22" destOrd="0" presId="urn:microsoft.com/office/officeart/2005/8/layout/cycle8"/>
    <dgm:cxn modelId="{5CB3179A-2D26-4916-9C66-782A534F6E99}" type="presParOf" srcId="{5EC44260-06E1-4324-AF17-5C16853C0D31}" destId="{101F9694-5CCE-4F84-AF43-69333ACEE7DE}" srcOrd="23" destOrd="0" presId="urn:microsoft.com/office/officeart/2005/8/layout/cycle8"/>
    <dgm:cxn modelId="{0400AE97-9952-4208-8BC4-99AEAFA1F6A9}" type="presParOf" srcId="{5EC44260-06E1-4324-AF17-5C16853C0D31}" destId="{84330D08-AEC4-4148-91DD-4DA60C21341F}" srcOrd="24" destOrd="0" presId="urn:microsoft.com/office/officeart/2005/8/layout/cycle8"/>
    <dgm:cxn modelId="{D6A8586B-8B2E-4191-AB85-C13888699125}" type="presParOf" srcId="{5EC44260-06E1-4324-AF17-5C16853C0D31}" destId="{8C977F6D-112C-4547-A185-8FB270227808}" srcOrd="25" destOrd="0" presId="urn:microsoft.com/office/officeart/2005/8/layout/cycle8"/>
    <dgm:cxn modelId="{A5DC1091-07DC-47EE-8241-9C4E9D8A48D7}" type="presParOf" srcId="{5EC44260-06E1-4324-AF17-5C16853C0D31}" destId="{A100246C-1569-4D31-87CA-6F953AF720E7}" srcOrd="26" destOrd="0" presId="urn:microsoft.com/office/officeart/2005/8/layout/cycle8"/>
    <dgm:cxn modelId="{2D42BCF8-6E39-482D-8B28-268C4BCA3A75}" type="presParOf" srcId="{5EC44260-06E1-4324-AF17-5C16853C0D31}" destId="{014853EF-50D7-4CDE-8775-750EE14C0AB0}" srcOrd="27" destOrd="0" presId="urn:microsoft.com/office/officeart/2005/8/layout/cycle8"/>
    <dgm:cxn modelId="{569EDFF5-A422-4F9B-8EEE-8464D89E7AB7}" type="presParOf" srcId="{5EC44260-06E1-4324-AF17-5C16853C0D31}" destId="{2ABA7245-FAA4-4041-8974-C1DCF785112A}" srcOrd="28" destOrd="0" presId="urn:microsoft.com/office/officeart/2005/8/layout/cycle8"/>
    <dgm:cxn modelId="{2BAF2809-4B16-414D-B6C0-7A8549D4A4D1}" type="presParOf" srcId="{5EC44260-06E1-4324-AF17-5C16853C0D31}" destId="{225D91AB-9F22-4676-892B-B020DF1EC393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3A43415-5C76-422B-8472-15AA38C65C2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C66DE59-60F7-4B68-8140-93619325C2A4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衡酌業務特性、規模大小及人員多寡</a:t>
          </a:r>
          <a:endParaRPr lang="zh-TW" altLang="en-US" dirty="0">
            <a:latin typeface="+mj-ea"/>
            <a:ea typeface="+mj-ea"/>
          </a:endParaRPr>
        </a:p>
      </dgm:t>
    </dgm:pt>
    <dgm:pt modelId="{324AF519-CBCB-47EE-962B-D8CB2F0BCD88}" type="parTrans" cxnId="{ECB63D85-DACA-4216-A4F5-AFE368DA14E2}">
      <dgm:prSet/>
      <dgm:spPr/>
      <dgm:t>
        <a:bodyPr/>
        <a:lstStyle/>
        <a:p>
          <a:endParaRPr lang="zh-TW" altLang="en-US"/>
        </a:p>
      </dgm:t>
    </dgm:pt>
    <dgm:pt modelId="{96A67F50-4E7B-4D31-A83E-03E252D7B43D}" type="sibTrans" cxnId="{ECB63D85-DACA-4216-A4F5-AFE368DA14E2}">
      <dgm:prSet/>
      <dgm:spPr/>
      <dgm:t>
        <a:bodyPr/>
        <a:lstStyle/>
        <a:p>
          <a:endParaRPr lang="zh-TW" altLang="en-US"/>
        </a:p>
      </dgm:t>
    </dgm:pt>
    <dgm:pt modelId="{BF100756-F5F0-43CB-9FB9-715E2463BF8B}">
      <dgm:prSet phldrT="[文字]"/>
      <dgm:spPr/>
      <dgm:t>
        <a:bodyPr/>
        <a:lstStyle/>
        <a:p>
          <a:r>
            <a:rPr lang="zh-TW" altLang="en-US" dirty="0" smtClean="0"/>
            <a:t>依據業務風險性</a:t>
          </a:r>
          <a:endParaRPr lang="zh-TW" altLang="en-US" dirty="0"/>
        </a:p>
      </dgm:t>
    </dgm:pt>
    <dgm:pt modelId="{866B7A38-4157-4ACA-B4F8-D137BDF3C576}" type="parTrans" cxnId="{0602FA80-C1D7-45D8-9A1B-9005FD4C5268}">
      <dgm:prSet/>
      <dgm:spPr/>
      <dgm:t>
        <a:bodyPr/>
        <a:lstStyle/>
        <a:p>
          <a:endParaRPr lang="zh-TW" altLang="en-US"/>
        </a:p>
      </dgm:t>
    </dgm:pt>
    <dgm:pt modelId="{EFBEAE1B-181D-4411-81DD-1ACC29C23AA7}" type="sibTrans" cxnId="{0602FA80-C1D7-45D8-9A1B-9005FD4C5268}">
      <dgm:prSet/>
      <dgm:spPr/>
      <dgm:t>
        <a:bodyPr/>
        <a:lstStyle/>
        <a:p>
          <a:endParaRPr lang="zh-TW" altLang="en-US"/>
        </a:p>
      </dgm:t>
    </dgm:pt>
    <dgm:pt modelId="{0D222EB0-6DE1-4B79-AF10-349F95050BD6}">
      <dgm:prSet phldrT="[文字]"/>
      <dgm:spPr/>
      <dgm:t>
        <a:bodyPr/>
        <a:lstStyle/>
        <a:p>
          <a:r>
            <a:rPr lang="zh-TW" altLang="en-US" dirty="0" smtClean="0"/>
            <a:t>判斷業務重要性</a:t>
          </a:r>
          <a:endParaRPr lang="zh-TW" altLang="en-US" dirty="0"/>
        </a:p>
      </dgm:t>
    </dgm:pt>
    <dgm:pt modelId="{81FEE167-F3D4-49C4-8882-B230E689F734}" type="parTrans" cxnId="{69A061E5-F685-4991-8E94-CC79D4E21C35}">
      <dgm:prSet/>
      <dgm:spPr/>
      <dgm:t>
        <a:bodyPr/>
        <a:lstStyle/>
        <a:p>
          <a:endParaRPr lang="zh-TW" altLang="en-US"/>
        </a:p>
      </dgm:t>
    </dgm:pt>
    <dgm:pt modelId="{268D8191-2A91-4C17-A93F-8C2C59F6A171}" type="sibTrans" cxnId="{69A061E5-F685-4991-8E94-CC79D4E21C35}">
      <dgm:prSet/>
      <dgm:spPr/>
      <dgm:t>
        <a:bodyPr/>
        <a:lstStyle/>
        <a:p>
          <a:endParaRPr lang="zh-TW" altLang="en-US"/>
        </a:p>
      </dgm:t>
    </dgm:pt>
    <dgm:pt modelId="{FD0E91CF-8BEC-462D-AD6E-D61F267BBF42}">
      <dgm:prSet/>
      <dgm:spPr/>
      <dgm:t>
        <a:bodyPr/>
        <a:lstStyle/>
        <a:p>
          <a:r>
            <a:rPr lang="zh-TW" altLang="en-US" dirty="0" smtClean="0"/>
            <a:t>考量成本效益</a:t>
          </a:r>
          <a:endParaRPr lang="zh-TW" altLang="en-US" dirty="0"/>
        </a:p>
      </dgm:t>
    </dgm:pt>
    <dgm:pt modelId="{C893C7B6-0ACC-4F96-B18A-559179369EDF}" type="parTrans" cxnId="{B27ECFD4-CC30-4CD0-991A-E00B88431A65}">
      <dgm:prSet/>
      <dgm:spPr/>
      <dgm:t>
        <a:bodyPr/>
        <a:lstStyle/>
        <a:p>
          <a:endParaRPr lang="zh-TW" altLang="en-US"/>
        </a:p>
      </dgm:t>
    </dgm:pt>
    <dgm:pt modelId="{83861579-973A-4060-9A84-AB7DBCD62BEA}" type="sibTrans" cxnId="{B27ECFD4-CC30-4CD0-991A-E00B88431A65}">
      <dgm:prSet/>
      <dgm:spPr/>
      <dgm:t>
        <a:bodyPr/>
        <a:lstStyle/>
        <a:p>
          <a:endParaRPr lang="zh-TW" altLang="en-US"/>
        </a:p>
      </dgm:t>
    </dgm:pt>
    <dgm:pt modelId="{88920B63-3F40-4B3F-A39A-2974C2C1AA11}" type="pres">
      <dgm:prSet presAssocID="{B3A43415-5C76-422B-8472-15AA38C65C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3B5AB1A-75F6-4B6B-A97E-2ECBFDF184D4}" type="pres">
      <dgm:prSet presAssocID="{8C66DE59-60F7-4B68-8140-93619325C2A4}" presName="parentLin" presStyleCnt="0"/>
      <dgm:spPr/>
      <dgm:t>
        <a:bodyPr/>
        <a:lstStyle/>
        <a:p>
          <a:endParaRPr lang="zh-TW" altLang="en-US"/>
        </a:p>
      </dgm:t>
    </dgm:pt>
    <dgm:pt modelId="{C4891A1F-36DA-4512-ACE0-8E8A6CCA2924}" type="pres">
      <dgm:prSet presAssocID="{8C66DE59-60F7-4B68-8140-93619325C2A4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1B32831E-AF51-4C81-8FCD-8F336746FC9B}" type="pres">
      <dgm:prSet presAssocID="{8C66DE59-60F7-4B68-8140-93619325C2A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D6AB9D-7EA1-4616-906E-A6DBDD82213F}" type="pres">
      <dgm:prSet presAssocID="{8C66DE59-60F7-4B68-8140-93619325C2A4}" presName="negativeSpace" presStyleCnt="0"/>
      <dgm:spPr/>
      <dgm:t>
        <a:bodyPr/>
        <a:lstStyle/>
        <a:p>
          <a:endParaRPr lang="zh-TW" altLang="en-US"/>
        </a:p>
      </dgm:t>
    </dgm:pt>
    <dgm:pt modelId="{30D1868C-B413-4A1F-B3ED-93782F230AD4}" type="pres">
      <dgm:prSet presAssocID="{8C66DE59-60F7-4B68-8140-93619325C2A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286036-E6AB-4791-8590-092B17961A5A}" type="pres">
      <dgm:prSet presAssocID="{96A67F50-4E7B-4D31-A83E-03E252D7B43D}" presName="spaceBetweenRectangles" presStyleCnt="0"/>
      <dgm:spPr/>
      <dgm:t>
        <a:bodyPr/>
        <a:lstStyle/>
        <a:p>
          <a:endParaRPr lang="zh-TW" altLang="en-US"/>
        </a:p>
      </dgm:t>
    </dgm:pt>
    <dgm:pt modelId="{20917389-4FE0-40B3-9A1C-6EE9F342956C}" type="pres">
      <dgm:prSet presAssocID="{BF100756-F5F0-43CB-9FB9-715E2463BF8B}" presName="parentLin" presStyleCnt="0"/>
      <dgm:spPr/>
      <dgm:t>
        <a:bodyPr/>
        <a:lstStyle/>
        <a:p>
          <a:endParaRPr lang="zh-TW" altLang="en-US"/>
        </a:p>
      </dgm:t>
    </dgm:pt>
    <dgm:pt modelId="{7E26A2A8-8C10-4842-9999-B415930E58D8}" type="pres">
      <dgm:prSet presAssocID="{BF100756-F5F0-43CB-9FB9-715E2463BF8B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F6BBFE47-FA26-403B-97AE-A299058144D7}" type="pres">
      <dgm:prSet presAssocID="{BF100756-F5F0-43CB-9FB9-715E2463BF8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3AB854-6B95-4A27-9B73-0692C7F2B188}" type="pres">
      <dgm:prSet presAssocID="{BF100756-F5F0-43CB-9FB9-715E2463BF8B}" presName="negativeSpace" presStyleCnt="0"/>
      <dgm:spPr/>
      <dgm:t>
        <a:bodyPr/>
        <a:lstStyle/>
        <a:p>
          <a:endParaRPr lang="zh-TW" altLang="en-US"/>
        </a:p>
      </dgm:t>
    </dgm:pt>
    <dgm:pt modelId="{AB40CCAA-B286-45FC-B83B-C9C0D62DBDCB}" type="pres">
      <dgm:prSet presAssocID="{BF100756-F5F0-43CB-9FB9-715E2463BF8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E3B541-5BB7-4855-8B1F-AE4B7A8FBEF9}" type="pres">
      <dgm:prSet presAssocID="{EFBEAE1B-181D-4411-81DD-1ACC29C23AA7}" presName="spaceBetweenRectangles" presStyleCnt="0"/>
      <dgm:spPr/>
      <dgm:t>
        <a:bodyPr/>
        <a:lstStyle/>
        <a:p>
          <a:endParaRPr lang="zh-TW" altLang="en-US"/>
        </a:p>
      </dgm:t>
    </dgm:pt>
    <dgm:pt modelId="{F060794A-B21A-4D86-BA2E-C660EBA0D453}" type="pres">
      <dgm:prSet presAssocID="{0D222EB0-6DE1-4B79-AF10-349F95050BD6}" presName="parentLin" presStyleCnt="0"/>
      <dgm:spPr/>
      <dgm:t>
        <a:bodyPr/>
        <a:lstStyle/>
        <a:p>
          <a:endParaRPr lang="zh-TW" altLang="en-US"/>
        </a:p>
      </dgm:t>
    </dgm:pt>
    <dgm:pt modelId="{594A2B45-8E3C-4A2B-A9EF-6C9BB8DC098A}" type="pres">
      <dgm:prSet presAssocID="{0D222EB0-6DE1-4B79-AF10-349F95050BD6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652D96CE-FAAF-45D2-B76E-6553A6B35ADF}" type="pres">
      <dgm:prSet presAssocID="{0D222EB0-6DE1-4B79-AF10-349F95050BD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08DF4D-55A6-4C53-93B4-D814D9F9D1EA}" type="pres">
      <dgm:prSet presAssocID="{0D222EB0-6DE1-4B79-AF10-349F95050BD6}" presName="negativeSpace" presStyleCnt="0"/>
      <dgm:spPr/>
      <dgm:t>
        <a:bodyPr/>
        <a:lstStyle/>
        <a:p>
          <a:endParaRPr lang="zh-TW" altLang="en-US"/>
        </a:p>
      </dgm:t>
    </dgm:pt>
    <dgm:pt modelId="{F40FCD12-2945-4D36-A792-3927E0696E80}" type="pres">
      <dgm:prSet presAssocID="{0D222EB0-6DE1-4B79-AF10-349F95050BD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B8FB35-76CB-4AD9-B30D-E7BA32A9B351}" type="pres">
      <dgm:prSet presAssocID="{268D8191-2A91-4C17-A93F-8C2C59F6A171}" presName="spaceBetweenRectangles" presStyleCnt="0"/>
      <dgm:spPr/>
      <dgm:t>
        <a:bodyPr/>
        <a:lstStyle/>
        <a:p>
          <a:endParaRPr lang="zh-TW" altLang="en-US"/>
        </a:p>
      </dgm:t>
    </dgm:pt>
    <dgm:pt modelId="{EEF814B4-23E7-4C2D-9812-6F5A1DBE631C}" type="pres">
      <dgm:prSet presAssocID="{FD0E91CF-8BEC-462D-AD6E-D61F267BBF42}" presName="parentLin" presStyleCnt="0"/>
      <dgm:spPr/>
      <dgm:t>
        <a:bodyPr/>
        <a:lstStyle/>
        <a:p>
          <a:endParaRPr lang="zh-TW" altLang="en-US"/>
        </a:p>
      </dgm:t>
    </dgm:pt>
    <dgm:pt modelId="{63BE8D17-DAB7-4CEF-97D8-5A88D7FDA5E8}" type="pres">
      <dgm:prSet presAssocID="{FD0E91CF-8BEC-462D-AD6E-D61F267BBF42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FC88AEB0-5990-4B27-8C28-A8020AECCFAF}" type="pres">
      <dgm:prSet presAssocID="{FD0E91CF-8BEC-462D-AD6E-D61F267BBF4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061DB2-9E52-4AAB-A551-DEE43C16D8D4}" type="pres">
      <dgm:prSet presAssocID="{FD0E91CF-8BEC-462D-AD6E-D61F267BBF42}" presName="negativeSpace" presStyleCnt="0"/>
      <dgm:spPr/>
      <dgm:t>
        <a:bodyPr/>
        <a:lstStyle/>
        <a:p>
          <a:endParaRPr lang="zh-TW" altLang="en-US"/>
        </a:p>
      </dgm:t>
    </dgm:pt>
    <dgm:pt modelId="{CCA4CE8D-A0E5-49CC-B535-CBB6DC5447A6}" type="pres">
      <dgm:prSet presAssocID="{FD0E91CF-8BEC-462D-AD6E-D61F267BBF4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C2A53A-28BD-45B4-8F00-883357AF1F1C}" type="presOf" srcId="{BF100756-F5F0-43CB-9FB9-715E2463BF8B}" destId="{F6BBFE47-FA26-403B-97AE-A299058144D7}" srcOrd="1" destOrd="0" presId="urn:microsoft.com/office/officeart/2005/8/layout/list1"/>
    <dgm:cxn modelId="{69A061E5-F685-4991-8E94-CC79D4E21C35}" srcId="{B3A43415-5C76-422B-8472-15AA38C65C24}" destId="{0D222EB0-6DE1-4B79-AF10-349F95050BD6}" srcOrd="2" destOrd="0" parTransId="{81FEE167-F3D4-49C4-8882-B230E689F734}" sibTransId="{268D8191-2A91-4C17-A93F-8C2C59F6A171}"/>
    <dgm:cxn modelId="{02AC6085-6674-4691-A353-0C26D6AEAFAF}" type="presOf" srcId="{FD0E91CF-8BEC-462D-AD6E-D61F267BBF42}" destId="{FC88AEB0-5990-4B27-8C28-A8020AECCFAF}" srcOrd="1" destOrd="0" presId="urn:microsoft.com/office/officeart/2005/8/layout/list1"/>
    <dgm:cxn modelId="{ECB63D85-DACA-4216-A4F5-AFE368DA14E2}" srcId="{B3A43415-5C76-422B-8472-15AA38C65C24}" destId="{8C66DE59-60F7-4B68-8140-93619325C2A4}" srcOrd="0" destOrd="0" parTransId="{324AF519-CBCB-47EE-962B-D8CB2F0BCD88}" sibTransId="{96A67F50-4E7B-4D31-A83E-03E252D7B43D}"/>
    <dgm:cxn modelId="{3BA87862-E34A-4E5D-92D6-4429CEF28F68}" type="presOf" srcId="{B3A43415-5C76-422B-8472-15AA38C65C24}" destId="{88920B63-3F40-4B3F-A39A-2974C2C1AA11}" srcOrd="0" destOrd="0" presId="urn:microsoft.com/office/officeart/2005/8/layout/list1"/>
    <dgm:cxn modelId="{07C756B3-388D-4235-AB9E-B86ABCB17BEE}" type="presOf" srcId="{8C66DE59-60F7-4B68-8140-93619325C2A4}" destId="{1B32831E-AF51-4C81-8FCD-8F336746FC9B}" srcOrd="1" destOrd="0" presId="urn:microsoft.com/office/officeart/2005/8/layout/list1"/>
    <dgm:cxn modelId="{0602FA80-C1D7-45D8-9A1B-9005FD4C5268}" srcId="{B3A43415-5C76-422B-8472-15AA38C65C24}" destId="{BF100756-F5F0-43CB-9FB9-715E2463BF8B}" srcOrd="1" destOrd="0" parTransId="{866B7A38-4157-4ACA-B4F8-D137BDF3C576}" sibTransId="{EFBEAE1B-181D-4411-81DD-1ACC29C23AA7}"/>
    <dgm:cxn modelId="{60F54C06-77DE-4030-A2D5-0DBAB440E423}" type="presOf" srcId="{FD0E91CF-8BEC-462D-AD6E-D61F267BBF42}" destId="{63BE8D17-DAB7-4CEF-97D8-5A88D7FDA5E8}" srcOrd="0" destOrd="0" presId="urn:microsoft.com/office/officeart/2005/8/layout/list1"/>
    <dgm:cxn modelId="{A38C85D9-383C-41AF-B5EB-4C4E65D276FF}" type="presOf" srcId="{0D222EB0-6DE1-4B79-AF10-349F95050BD6}" destId="{652D96CE-FAAF-45D2-B76E-6553A6B35ADF}" srcOrd="1" destOrd="0" presId="urn:microsoft.com/office/officeart/2005/8/layout/list1"/>
    <dgm:cxn modelId="{F3E246DA-E828-4595-AD3E-9C985F480006}" type="presOf" srcId="{0D222EB0-6DE1-4B79-AF10-349F95050BD6}" destId="{594A2B45-8E3C-4A2B-A9EF-6C9BB8DC098A}" srcOrd="0" destOrd="0" presId="urn:microsoft.com/office/officeart/2005/8/layout/list1"/>
    <dgm:cxn modelId="{9959C90A-5F56-4196-9E05-FB165980D98A}" type="presOf" srcId="{8C66DE59-60F7-4B68-8140-93619325C2A4}" destId="{C4891A1F-36DA-4512-ACE0-8E8A6CCA2924}" srcOrd="0" destOrd="0" presId="urn:microsoft.com/office/officeart/2005/8/layout/list1"/>
    <dgm:cxn modelId="{D6CE0EB2-3859-4DF3-BFA7-2F0408A1759E}" type="presOf" srcId="{BF100756-F5F0-43CB-9FB9-715E2463BF8B}" destId="{7E26A2A8-8C10-4842-9999-B415930E58D8}" srcOrd="0" destOrd="0" presId="urn:microsoft.com/office/officeart/2005/8/layout/list1"/>
    <dgm:cxn modelId="{B27ECFD4-CC30-4CD0-991A-E00B88431A65}" srcId="{B3A43415-5C76-422B-8472-15AA38C65C24}" destId="{FD0E91CF-8BEC-462D-AD6E-D61F267BBF42}" srcOrd="3" destOrd="0" parTransId="{C893C7B6-0ACC-4F96-B18A-559179369EDF}" sibTransId="{83861579-973A-4060-9A84-AB7DBCD62BEA}"/>
    <dgm:cxn modelId="{46522224-9D48-4E88-826D-19662BC9E3DA}" type="presParOf" srcId="{88920B63-3F40-4B3F-A39A-2974C2C1AA11}" destId="{93B5AB1A-75F6-4B6B-A97E-2ECBFDF184D4}" srcOrd="0" destOrd="0" presId="urn:microsoft.com/office/officeart/2005/8/layout/list1"/>
    <dgm:cxn modelId="{5D5DC3F0-3D62-47A0-A695-C6F0EFB3A51C}" type="presParOf" srcId="{93B5AB1A-75F6-4B6B-A97E-2ECBFDF184D4}" destId="{C4891A1F-36DA-4512-ACE0-8E8A6CCA2924}" srcOrd="0" destOrd="0" presId="urn:microsoft.com/office/officeart/2005/8/layout/list1"/>
    <dgm:cxn modelId="{EB3EE9DA-AB1F-4197-B902-3876BCB08BCA}" type="presParOf" srcId="{93B5AB1A-75F6-4B6B-A97E-2ECBFDF184D4}" destId="{1B32831E-AF51-4C81-8FCD-8F336746FC9B}" srcOrd="1" destOrd="0" presId="urn:microsoft.com/office/officeart/2005/8/layout/list1"/>
    <dgm:cxn modelId="{1C747837-D538-4333-89AE-150A70938D03}" type="presParOf" srcId="{88920B63-3F40-4B3F-A39A-2974C2C1AA11}" destId="{10D6AB9D-7EA1-4616-906E-A6DBDD82213F}" srcOrd="1" destOrd="0" presId="urn:microsoft.com/office/officeart/2005/8/layout/list1"/>
    <dgm:cxn modelId="{274D2448-7553-44C3-8E01-6A5793DF0347}" type="presParOf" srcId="{88920B63-3F40-4B3F-A39A-2974C2C1AA11}" destId="{30D1868C-B413-4A1F-B3ED-93782F230AD4}" srcOrd="2" destOrd="0" presId="urn:microsoft.com/office/officeart/2005/8/layout/list1"/>
    <dgm:cxn modelId="{0D791F67-D8FA-492D-A002-2AB56590B67B}" type="presParOf" srcId="{88920B63-3F40-4B3F-A39A-2974C2C1AA11}" destId="{C6286036-E6AB-4791-8590-092B17961A5A}" srcOrd="3" destOrd="0" presId="urn:microsoft.com/office/officeart/2005/8/layout/list1"/>
    <dgm:cxn modelId="{200442B1-EDBD-4DF9-820D-321FA4543F00}" type="presParOf" srcId="{88920B63-3F40-4B3F-A39A-2974C2C1AA11}" destId="{20917389-4FE0-40B3-9A1C-6EE9F342956C}" srcOrd="4" destOrd="0" presId="urn:microsoft.com/office/officeart/2005/8/layout/list1"/>
    <dgm:cxn modelId="{788F1F15-207C-424A-881D-7751757A6241}" type="presParOf" srcId="{20917389-4FE0-40B3-9A1C-6EE9F342956C}" destId="{7E26A2A8-8C10-4842-9999-B415930E58D8}" srcOrd="0" destOrd="0" presId="urn:microsoft.com/office/officeart/2005/8/layout/list1"/>
    <dgm:cxn modelId="{115BD3F8-F145-4FEF-A69C-404F18395E90}" type="presParOf" srcId="{20917389-4FE0-40B3-9A1C-6EE9F342956C}" destId="{F6BBFE47-FA26-403B-97AE-A299058144D7}" srcOrd="1" destOrd="0" presId="urn:microsoft.com/office/officeart/2005/8/layout/list1"/>
    <dgm:cxn modelId="{16A35AD3-46E6-4968-BE61-71A29D30A254}" type="presParOf" srcId="{88920B63-3F40-4B3F-A39A-2974C2C1AA11}" destId="{643AB854-6B95-4A27-9B73-0692C7F2B188}" srcOrd="5" destOrd="0" presId="urn:microsoft.com/office/officeart/2005/8/layout/list1"/>
    <dgm:cxn modelId="{AC42E377-BB16-4079-8C1B-260B8CEF5994}" type="presParOf" srcId="{88920B63-3F40-4B3F-A39A-2974C2C1AA11}" destId="{AB40CCAA-B286-45FC-B83B-C9C0D62DBDCB}" srcOrd="6" destOrd="0" presId="urn:microsoft.com/office/officeart/2005/8/layout/list1"/>
    <dgm:cxn modelId="{043CA1F5-BF53-4E0A-90F6-DB389DBF3E17}" type="presParOf" srcId="{88920B63-3F40-4B3F-A39A-2974C2C1AA11}" destId="{A4E3B541-5BB7-4855-8B1F-AE4B7A8FBEF9}" srcOrd="7" destOrd="0" presId="urn:microsoft.com/office/officeart/2005/8/layout/list1"/>
    <dgm:cxn modelId="{C84C8485-4373-4B8F-B291-C46F3FFF621D}" type="presParOf" srcId="{88920B63-3F40-4B3F-A39A-2974C2C1AA11}" destId="{F060794A-B21A-4D86-BA2E-C660EBA0D453}" srcOrd="8" destOrd="0" presId="urn:microsoft.com/office/officeart/2005/8/layout/list1"/>
    <dgm:cxn modelId="{D9D61E01-829E-48E0-8292-2149B4C4FF50}" type="presParOf" srcId="{F060794A-B21A-4D86-BA2E-C660EBA0D453}" destId="{594A2B45-8E3C-4A2B-A9EF-6C9BB8DC098A}" srcOrd="0" destOrd="0" presId="urn:microsoft.com/office/officeart/2005/8/layout/list1"/>
    <dgm:cxn modelId="{82313FC0-5E1C-446A-BC3D-32B4F3B33D9A}" type="presParOf" srcId="{F060794A-B21A-4D86-BA2E-C660EBA0D453}" destId="{652D96CE-FAAF-45D2-B76E-6553A6B35ADF}" srcOrd="1" destOrd="0" presId="urn:microsoft.com/office/officeart/2005/8/layout/list1"/>
    <dgm:cxn modelId="{383484AE-739B-4F9F-85BE-50E3AC706525}" type="presParOf" srcId="{88920B63-3F40-4B3F-A39A-2974C2C1AA11}" destId="{A308DF4D-55A6-4C53-93B4-D814D9F9D1EA}" srcOrd="9" destOrd="0" presId="urn:microsoft.com/office/officeart/2005/8/layout/list1"/>
    <dgm:cxn modelId="{DF1E334D-2839-4803-BEC7-ACD6CEDC46DE}" type="presParOf" srcId="{88920B63-3F40-4B3F-A39A-2974C2C1AA11}" destId="{F40FCD12-2945-4D36-A792-3927E0696E80}" srcOrd="10" destOrd="0" presId="urn:microsoft.com/office/officeart/2005/8/layout/list1"/>
    <dgm:cxn modelId="{25069EF8-F3C9-4C84-8B7B-F572680BE150}" type="presParOf" srcId="{88920B63-3F40-4B3F-A39A-2974C2C1AA11}" destId="{36B8FB35-76CB-4AD9-B30D-E7BA32A9B351}" srcOrd="11" destOrd="0" presId="urn:microsoft.com/office/officeart/2005/8/layout/list1"/>
    <dgm:cxn modelId="{5E5BB441-9CD6-4AE1-81D6-1C6113A4FCAF}" type="presParOf" srcId="{88920B63-3F40-4B3F-A39A-2974C2C1AA11}" destId="{EEF814B4-23E7-4C2D-9812-6F5A1DBE631C}" srcOrd="12" destOrd="0" presId="urn:microsoft.com/office/officeart/2005/8/layout/list1"/>
    <dgm:cxn modelId="{63611EF8-18A6-4E2F-8A2C-554522931C0E}" type="presParOf" srcId="{EEF814B4-23E7-4C2D-9812-6F5A1DBE631C}" destId="{63BE8D17-DAB7-4CEF-97D8-5A88D7FDA5E8}" srcOrd="0" destOrd="0" presId="urn:microsoft.com/office/officeart/2005/8/layout/list1"/>
    <dgm:cxn modelId="{ADD41591-3586-45B3-A44A-D7CE9BD37997}" type="presParOf" srcId="{EEF814B4-23E7-4C2D-9812-6F5A1DBE631C}" destId="{FC88AEB0-5990-4B27-8C28-A8020AECCFAF}" srcOrd="1" destOrd="0" presId="urn:microsoft.com/office/officeart/2005/8/layout/list1"/>
    <dgm:cxn modelId="{520777F7-7E96-49D3-B29B-BFAD9ED59B4D}" type="presParOf" srcId="{88920B63-3F40-4B3F-A39A-2974C2C1AA11}" destId="{29061DB2-9E52-4AAB-A551-DEE43C16D8D4}" srcOrd="13" destOrd="0" presId="urn:microsoft.com/office/officeart/2005/8/layout/list1"/>
    <dgm:cxn modelId="{FDEB3894-F246-4BB7-AA18-08BEA80365DB}" type="presParOf" srcId="{88920B63-3F40-4B3F-A39A-2974C2C1AA11}" destId="{CCA4CE8D-A0E5-49CC-B535-CBB6DC5447A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D029EBF-889A-44D5-B5BD-B2B3EFDC11F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66C2F6F-5816-46CB-B2CE-8DA1C87053A6}">
      <dgm:prSet phldrT="[文字]"/>
      <dgm:spPr/>
      <dgm:t>
        <a:bodyPr/>
        <a:lstStyle/>
        <a:p>
          <a:r>
            <a:rPr lang="zh-TW" altLang="en-US" dirty="0" smtClean="0"/>
            <a:t>以「自我監督」為基礎之內部評核機制。</a:t>
          </a:r>
          <a:endParaRPr lang="zh-TW" altLang="en-US" dirty="0"/>
        </a:p>
      </dgm:t>
    </dgm:pt>
    <dgm:pt modelId="{7CE045ED-31B0-41E3-A57C-D6C19BE41B88}" type="parTrans" cxnId="{A8309B81-975C-4F71-88AE-B7669E7D33AB}">
      <dgm:prSet/>
      <dgm:spPr/>
      <dgm:t>
        <a:bodyPr/>
        <a:lstStyle/>
        <a:p>
          <a:endParaRPr lang="zh-TW" altLang="en-US"/>
        </a:p>
      </dgm:t>
    </dgm:pt>
    <dgm:pt modelId="{0CC847D1-7629-4A30-9B83-57D965414902}" type="sibTrans" cxnId="{A8309B81-975C-4F71-88AE-B7669E7D33AB}">
      <dgm:prSet/>
      <dgm:spPr/>
      <dgm:t>
        <a:bodyPr/>
        <a:lstStyle/>
        <a:p>
          <a:endParaRPr lang="zh-TW" altLang="en-US"/>
        </a:p>
      </dgm:t>
    </dgm:pt>
    <dgm:pt modelId="{228C89F0-0A1A-4C43-B71E-CF686C00A392}">
      <dgm:prSet phldrT="[文字]" custT="1"/>
      <dgm:spPr/>
      <dgm:t>
        <a:bodyPr/>
        <a:lstStyle/>
        <a:p>
          <a:r>
            <a:rPr lang="zh-TW" altLang="en-US" sz="2000" dirty="0" smtClean="0"/>
            <a:t>各單位自行檢視各項作業流程執行之效率與效果，確認內控機制是否有效、可行且仍被執行。</a:t>
          </a:r>
          <a:endParaRPr lang="zh-TW" altLang="en-US" sz="2000" dirty="0"/>
        </a:p>
      </dgm:t>
    </dgm:pt>
    <dgm:pt modelId="{74655FF9-65AD-4C52-B9B9-C47B28E2DB84}" type="parTrans" cxnId="{A0465DB3-4AAC-4663-89A2-D516D549BE51}">
      <dgm:prSet/>
      <dgm:spPr/>
      <dgm:t>
        <a:bodyPr/>
        <a:lstStyle/>
        <a:p>
          <a:endParaRPr lang="zh-TW" altLang="en-US"/>
        </a:p>
      </dgm:t>
    </dgm:pt>
    <dgm:pt modelId="{AE6A1732-C96F-484E-8BE4-7515C00E8D50}" type="sibTrans" cxnId="{A0465DB3-4AAC-4663-89A2-D516D549BE51}">
      <dgm:prSet/>
      <dgm:spPr/>
      <dgm:t>
        <a:bodyPr/>
        <a:lstStyle/>
        <a:p>
          <a:endParaRPr lang="zh-TW" altLang="en-US"/>
        </a:p>
      </dgm:t>
    </dgm:pt>
    <dgm:pt modelId="{1A3780A6-C095-483A-9680-7A541EC954DF}">
      <dgm:prSet phldrT="[文字]" custT="1"/>
      <dgm:spPr/>
      <dgm:t>
        <a:bodyPr/>
        <a:lstStyle/>
        <a:p>
          <a:r>
            <a:rPr lang="zh-TW" altLang="en-US" sz="2000" dirty="0" smtClean="0"/>
            <a:t>有助於個單位瞭解流程與風險、設定控制與落實自組管理進而提升學校營運效能</a:t>
          </a:r>
          <a:endParaRPr lang="zh-TW" altLang="en-US" sz="2000" dirty="0"/>
        </a:p>
      </dgm:t>
    </dgm:pt>
    <dgm:pt modelId="{954EBAC4-DFF7-498B-8D54-B248B9E563C4}" type="parTrans" cxnId="{13A5B4C6-5F02-487E-99EB-896443F731E2}">
      <dgm:prSet/>
      <dgm:spPr/>
      <dgm:t>
        <a:bodyPr/>
        <a:lstStyle/>
        <a:p>
          <a:endParaRPr lang="zh-TW" altLang="en-US"/>
        </a:p>
      </dgm:t>
    </dgm:pt>
    <dgm:pt modelId="{52F6074A-E789-439C-8504-A56DBDF59AC8}" type="sibTrans" cxnId="{13A5B4C6-5F02-487E-99EB-896443F731E2}">
      <dgm:prSet/>
      <dgm:spPr/>
      <dgm:t>
        <a:bodyPr/>
        <a:lstStyle/>
        <a:p>
          <a:endParaRPr lang="zh-TW" altLang="en-US"/>
        </a:p>
      </dgm:t>
    </dgm:pt>
    <dgm:pt modelId="{CEE5B4D1-7F6F-441C-9BEB-3205BB062911}" type="pres">
      <dgm:prSet presAssocID="{6D029EBF-889A-44D5-B5BD-B2B3EFDC11F3}" presName="arrowDiagram" presStyleCnt="0">
        <dgm:presLayoutVars>
          <dgm:chMax val="5"/>
          <dgm:dir/>
          <dgm:resizeHandles val="exact"/>
        </dgm:presLayoutVars>
      </dgm:prSet>
      <dgm:spPr/>
    </dgm:pt>
    <dgm:pt modelId="{2BFD1D4B-1AC9-4958-ACE6-D4F30F7887E1}" type="pres">
      <dgm:prSet presAssocID="{6D029EBF-889A-44D5-B5BD-B2B3EFDC11F3}" presName="arrow" presStyleLbl="bgShp" presStyleIdx="0" presStyleCnt="1"/>
      <dgm:spPr/>
    </dgm:pt>
    <dgm:pt modelId="{E142D49A-64B5-4E2F-B57A-DCCA5CE64263}" type="pres">
      <dgm:prSet presAssocID="{6D029EBF-889A-44D5-B5BD-B2B3EFDC11F3}" presName="arrowDiagram3" presStyleCnt="0"/>
      <dgm:spPr/>
    </dgm:pt>
    <dgm:pt modelId="{93E1C4D5-A562-45E5-9859-1126E25D7F51}" type="pres">
      <dgm:prSet presAssocID="{366C2F6F-5816-46CB-B2CE-8DA1C87053A6}" presName="bullet3a" presStyleLbl="node1" presStyleIdx="0" presStyleCnt="3"/>
      <dgm:spPr/>
    </dgm:pt>
    <dgm:pt modelId="{4989FD08-0F20-4276-B81B-6983AF042798}" type="pres">
      <dgm:prSet presAssocID="{366C2F6F-5816-46CB-B2CE-8DA1C87053A6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24F0A7-3759-4D47-81D0-6D93BECED626}" type="pres">
      <dgm:prSet presAssocID="{228C89F0-0A1A-4C43-B71E-CF686C00A392}" presName="bullet3b" presStyleLbl="node1" presStyleIdx="1" presStyleCnt="3"/>
      <dgm:spPr/>
    </dgm:pt>
    <dgm:pt modelId="{14C5C9F3-1546-4FDD-AEBE-9E78F1F80CB5}" type="pres">
      <dgm:prSet presAssocID="{228C89F0-0A1A-4C43-B71E-CF686C00A392}" presName="textBox3b" presStyleLbl="revTx" presStyleIdx="1" presStyleCnt="3" custLinFactNeighborX="16854" custLinFactNeighborY="-95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897FEC-CAEA-43B7-ADC0-D7824EAA30E2}" type="pres">
      <dgm:prSet presAssocID="{1A3780A6-C095-483A-9680-7A541EC954DF}" presName="bullet3c" presStyleLbl="node1" presStyleIdx="2" presStyleCnt="3"/>
      <dgm:spPr/>
    </dgm:pt>
    <dgm:pt modelId="{B34CE7C2-6749-43AF-9511-CD1A98A750D3}" type="pres">
      <dgm:prSet presAssocID="{1A3780A6-C095-483A-9680-7A541EC954DF}" presName="textBox3c" presStyleLbl="revTx" presStyleIdx="2" presStyleCnt="3" custLinFactNeighborX="26544" custLinFactNeighborY="-109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CE4E996-D58C-4482-894D-2CD35E5A3780}" type="presOf" srcId="{228C89F0-0A1A-4C43-B71E-CF686C00A392}" destId="{14C5C9F3-1546-4FDD-AEBE-9E78F1F80CB5}" srcOrd="0" destOrd="0" presId="urn:microsoft.com/office/officeart/2005/8/layout/arrow2"/>
    <dgm:cxn modelId="{13A5B4C6-5F02-487E-99EB-896443F731E2}" srcId="{6D029EBF-889A-44D5-B5BD-B2B3EFDC11F3}" destId="{1A3780A6-C095-483A-9680-7A541EC954DF}" srcOrd="2" destOrd="0" parTransId="{954EBAC4-DFF7-498B-8D54-B248B9E563C4}" sibTransId="{52F6074A-E789-439C-8504-A56DBDF59AC8}"/>
    <dgm:cxn modelId="{AC098EA4-FC00-4D2F-AB05-96134F1C7EE3}" type="presOf" srcId="{6D029EBF-889A-44D5-B5BD-B2B3EFDC11F3}" destId="{CEE5B4D1-7F6F-441C-9BEB-3205BB062911}" srcOrd="0" destOrd="0" presId="urn:microsoft.com/office/officeart/2005/8/layout/arrow2"/>
    <dgm:cxn modelId="{C15D2AA4-FE3B-40DF-80D7-C6655EDC3E62}" type="presOf" srcId="{1A3780A6-C095-483A-9680-7A541EC954DF}" destId="{B34CE7C2-6749-43AF-9511-CD1A98A750D3}" srcOrd="0" destOrd="0" presId="urn:microsoft.com/office/officeart/2005/8/layout/arrow2"/>
    <dgm:cxn modelId="{B2BFAF2E-C23E-41DF-A229-1C14A82A6476}" type="presOf" srcId="{366C2F6F-5816-46CB-B2CE-8DA1C87053A6}" destId="{4989FD08-0F20-4276-B81B-6983AF042798}" srcOrd="0" destOrd="0" presId="urn:microsoft.com/office/officeart/2005/8/layout/arrow2"/>
    <dgm:cxn modelId="{A0465DB3-4AAC-4663-89A2-D516D549BE51}" srcId="{6D029EBF-889A-44D5-B5BD-B2B3EFDC11F3}" destId="{228C89F0-0A1A-4C43-B71E-CF686C00A392}" srcOrd="1" destOrd="0" parTransId="{74655FF9-65AD-4C52-B9B9-C47B28E2DB84}" sibTransId="{AE6A1732-C96F-484E-8BE4-7515C00E8D50}"/>
    <dgm:cxn modelId="{A8309B81-975C-4F71-88AE-B7669E7D33AB}" srcId="{6D029EBF-889A-44D5-B5BD-B2B3EFDC11F3}" destId="{366C2F6F-5816-46CB-B2CE-8DA1C87053A6}" srcOrd="0" destOrd="0" parTransId="{7CE045ED-31B0-41E3-A57C-D6C19BE41B88}" sibTransId="{0CC847D1-7629-4A30-9B83-57D965414902}"/>
    <dgm:cxn modelId="{5FB29582-DD43-4375-8685-BF85EE3A8BFC}" type="presParOf" srcId="{CEE5B4D1-7F6F-441C-9BEB-3205BB062911}" destId="{2BFD1D4B-1AC9-4958-ACE6-D4F30F7887E1}" srcOrd="0" destOrd="0" presId="urn:microsoft.com/office/officeart/2005/8/layout/arrow2"/>
    <dgm:cxn modelId="{B8A302E4-E189-4EA7-82E8-9845F7F8C994}" type="presParOf" srcId="{CEE5B4D1-7F6F-441C-9BEB-3205BB062911}" destId="{E142D49A-64B5-4E2F-B57A-DCCA5CE64263}" srcOrd="1" destOrd="0" presId="urn:microsoft.com/office/officeart/2005/8/layout/arrow2"/>
    <dgm:cxn modelId="{59FE93CB-CA1C-409B-99D9-4AF368824FD7}" type="presParOf" srcId="{E142D49A-64B5-4E2F-B57A-DCCA5CE64263}" destId="{93E1C4D5-A562-45E5-9859-1126E25D7F51}" srcOrd="0" destOrd="0" presId="urn:microsoft.com/office/officeart/2005/8/layout/arrow2"/>
    <dgm:cxn modelId="{9B93FB94-9FB4-4C81-A166-5B7DF1064100}" type="presParOf" srcId="{E142D49A-64B5-4E2F-B57A-DCCA5CE64263}" destId="{4989FD08-0F20-4276-B81B-6983AF042798}" srcOrd="1" destOrd="0" presId="urn:microsoft.com/office/officeart/2005/8/layout/arrow2"/>
    <dgm:cxn modelId="{9DBAE5AB-8350-425B-B70E-C0C95254FC6C}" type="presParOf" srcId="{E142D49A-64B5-4E2F-B57A-DCCA5CE64263}" destId="{DE24F0A7-3759-4D47-81D0-6D93BECED626}" srcOrd="2" destOrd="0" presId="urn:microsoft.com/office/officeart/2005/8/layout/arrow2"/>
    <dgm:cxn modelId="{8D6A23EE-55B9-4992-A112-011E9D397D04}" type="presParOf" srcId="{E142D49A-64B5-4E2F-B57A-DCCA5CE64263}" destId="{14C5C9F3-1546-4FDD-AEBE-9E78F1F80CB5}" srcOrd="3" destOrd="0" presId="urn:microsoft.com/office/officeart/2005/8/layout/arrow2"/>
    <dgm:cxn modelId="{2E71C846-A6FB-4FFD-9436-103BD9C5627E}" type="presParOf" srcId="{E142D49A-64B5-4E2F-B57A-DCCA5CE64263}" destId="{AE897FEC-CAEA-43B7-ADC0-D7824EAA30E2}" srcOrd="4" destOrd="0" presId="urn:microsoft.com/office/officeart/2005/8/layout/arrow2"/>
    <dgm:cxn modelId="{6BC45178-7798-45FE-991E-AEC639222E87}" type="presParOf" srcId="{E142D49A-64B5-4E2F-B57A-DCCA5CE64263}" destId="{B34CE7C2-6749-43AF-9511-CD1A98A750D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CF7B04B-E8B0-4A4A-B77B-3DBAE8B12F34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9C7F042-6360-4551-A56C-351326BAEABC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TW" altLang="en-US" sz="2400" dirty="0" smtClean="0"/>
            <a:t>確定目前所建立之作業程序與控制機制</a:t>
          </a:r>
          <a:endParaRPr lang="zh-TW" altLang="en-US" sz="2400" dirty="0"/>
        </a:p>
      </dgm:t>
    </dgm:pt>
    <dgm:pt modelId="{F75E67E3-DC45-4EB2-A258-8431B216A5EE}" type="parTrans" cxnId="{CEDED0CD-DE64-4E58-AC6A-6057470C493A}">
      <dgm:prSet/>
      <dgm:spPr/>
      <dgm:t>
        <a:bodyPr/>
        <a:lstStyle/>
        <a:p>
          <a:endParaRPr lang="zh-TW" altLang="en-US"/>
        </a:p>
      </dgm:t>
    </dgm:pt>
    <dgm:pt modelId="{F340BDA9-9DE8-4593-A1E1-2FD7D1654031}" type="sibTrans" cxnId="{CEDED0CD-DE64-4E58-AC6A-6057470C493A}">
      <dgm:prSet/>
      <dgm:spPr>
        <a:solidFill>
          <a:srgbClr val="0070C0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endParaRPr lang="zh-TW" altLang="en-US"/>
        </a:p>
      </dgm:t>
    </dgm:pt>
    <dgm:pt modelId="{30D68965-BDA0-45E4-8A47-D29B7AB25A98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TW" altLang="en-US" sz="2400" dirty="0" smtClean="0"/>
            <a:t>審核內部控制設計之妥適性</a:t>
          </a:r>
          <a:endParaRPr lang="zh-TW" altLang="en-US" sz="2400" dirty="0"/>
        </a:p>
      </dgm:t>
    </dgm:pt>
    <dgm:pt modelId="{B14BF9D2-5541-4549-BEB3-D7A59B349A85}" type="parTrans" cxnId="{F1BB9C75-555C-4D2C-8207-961A10359D08}">
      <dgm:prSet/>
      <dgm:spPr/>
      <dgm:t>
        <a:bodyPr/>
        <a:lstStyle/>
        <a:p>
          <a:endParaRPr lang="zh-TW" altLang="en-US"/>
        </a:p>
      </dgm:t>
    </dgm:pt>
    <dgm:pt modelId="{94E70085-FB16-4C51-8A8A-34A436CB36C6}" type="sibTrans" cxnId="{F1BB9C75-555C-4D2C-8207-961A10359D08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96FADBBE-8C98-4C3F-8627-1EECD474B088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TW" altLang="en-US" sz="2400" dirty="0" smtClean="0"/>
            <a:t>評估內部控制制度，以確認是否需加以擴增或刪減</a:t>
          </a:r>
          <a:endParaRPr lang="zh-TW" altLang="en-US" sz="2400" dirty="0"/>
        </a:p>
      </dgm:t>
    </dgm:pt>
    <dgm:pt modelId="{7F765507-73AA-4619-B126-9BAFDA4C963F}" type="parTrans" cxnId="{A88B194A-8DCE-4247-A8F8-92AE801F12E0}">
      <dgm:prSet/>
      <dgm:spPr/>
      <dgm:t>
        <a:bodyPr/>
        <a:lstStyle/>
        <a:p>
          <a:endParaRPr lang="zh-TW" altLang="en-US"/>
        </a:p>
      </dgm:t>
    </dgm:pt>
    <dgm:pt modelId="{A2A91C60-9032-4429-B5CA-A51812C37F2E}" type="sibTrans" cxnId="{A88B194A-8DCE-4247-A8F8-92AE801F12E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05D33818-7F80-4528-87B7-B26888802CB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TW" altLang="en-US" sz="2400" dirty="0" smtClean="0"/>
            <a:t>提出內部控制制度之改善措施</a:t>
          </a:r>
          <a:endParaRPr lang="zh-TW" altLang="en-US" sz="2400" dirty="0"/>
        </a:p>
      </dgm:t>
    </dgm:pt>
    <dgm:pt modelId="{6D5F41C4-C31E-4A6C-A420-1C7BD676E90A}" type="parTrans" cxnId="{C0196FB0-EECC-435B-A893-6F44F427D02D}">
      <dgm:prSet/>
      <dgm:spPr/>
      <dgm:t>
        <a:bodyPr/>
        <a:lstStyle/>
        <a:p>
          <a:endParaRPr lang="zh-TW" altLang="en-US"/>
        </a:p>
      </dgm:t>
    </dgm:pt>
    <dgm:pt modelId="{19264252-63FA-48B3-86B6-FD98E4ACCD85}" type="sibTrans" cxnId="{C0196FB0-EECC-435B-A893-6F44F427D02D}">
      <dgm:prSet/>
      <dgm:spPr/>
      <dgm:t>
        <a:bodyPr/>
        <a:lstStyle/>
        <a:p>
          <a:endParaRPr lang="zh-TW" altLang="en-US"/>
        </a:p>
      </dgm:t>
    </dgm:pt>
    <dgm:pt modelId="{C1AF55B4-84D7-4A1A-82E4-89F81BDE00E6}" type="pres">
      <dgm:prSet presAssocID="{FCF7B04B-E8B0-4A4A-B77B-3DBAE8B12F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B81A472-6B80-4381-971F-45EA565B81FB}" type="pres">
      <dgm:prSet presAssocID="{FCF7B04B-E8B0-4A4A-B77B-3DBAE8B12F34}" presName="dummyMaxCanvas" presStyleCnt="0">
        <dgm:presLayoutVars/>
      </dgm:prSet>
      <dgm:spPr/>
    </dgm:pt>
    <dgm:pt modelId="{B007EF75-8959-49F2-B046-D64D4FF163E1}" type="pres">
      <dgm:prSet presAssocID="{FCF7B04B-E8B0-4A4A-B77B-3DBAE8B12F3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D95BA4-0CEE-46E2-A652-1908857C904F}" type="pres">
      <dgm:prSet presAssocID="{FCF7B04B-E8B0-4A4A-B77B-3DBAE8B12F3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088378-75E8-4980-A954-3CDF8468A7EC}" type="pres">
      <dgm:prSet presAssocID="{FCF7B04B-E8B0-4A4A-B77B-3DBAE8B12F3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41C167-E38E-4A70-81AC-10AB4DB6A29B}" type="pres">
      <dgm:prSet presAssocID="{FCF7B04B-E8B0-4A4A-B77B-3DBAE8B12F3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62F602-B8EA-4C60-83C9-6AA7F68FC27C}" type="pres">
      <dgm:prSet presAssocID="{FCF7B04B-E8B0-4A4A-B77B-3DBAE8B12F3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3E8442-EE38-4C67-A17D-D8DAA562B753}" type="pres">
      <dgm:prSet presAssocID="{FCF7B04B-E8B0-4A4A-B77B-3DBAE8B12F3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40DCB4-38D1-45FD-B509-FB66136E15BF}" type="pres">
      <dgm:prSet presAssocID="{FCF7B04B-E8B0-4A4A-B77B-3DBAE8B12F3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383BF1-15E3-4F40-842E-6D2F1F92FBEF}" type="pres">
      <dgm:prSet presAssocID="{FCF7B04B-E8B0-4A4A-B77B-3DBAE8B12F3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1E1EF2-B372-4CC0-8D2B-74670A3B8FE3}" type="pres">
      <dgm:prSet presAssocID="{FCF7B04B-E8B0-4A4A-B77B-3DBAE8B12F3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E66373-5A93-49B8-B643-FFABD296B394}" type="pres">
      <dgm:prSet presAssocID="{FCF7B04B-E8B0-4A4A-B77B-3DBAE8B12F3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7F09B1-E0C6-48E9-A4F6-60AD681D95C5}" type="pres">
      <dgm:prSet presAssocID="{FCF7B04B-E8B0-4A4A-B77B-3DBAE8B12F3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83E3AE9-D425-4E43-9514-499EDBDB3D91}" type="presOf" srcId="{30D68965-BDA0-45E4-8A47-D29B7AB25A98}" destId="{841E1EF2-B372-4CC0-8D2B-74670A3B8FE3}" srcOrd="1" destOrd="0" presId="urn:microsoft.com/office/officeart/2005/8/layout/vProcess5"/>
    <dgm:cxn modelId="{F1BB9C75-555C-4D2C-8207-961A10359D08}" srcId="{FCF7B04B-E8B0-4A4A-B77B-3DBAE8B12F34}" destId="{30D68965-BDA0-45E4-8A47-D29B7AB25A98}" srcOrd="1" destOrd="0" parTransId="{B14BF9D2-5541-4549-BEB3-D7A59B349A85}" sibTransId="{94E70085-FB16-4C51-8A8A-34A436CB36C6}"/>
    <dgm:cxn modelId="{7D76CB7D-A195-4974-A035-A5CD2559665A}" type="presOf" srcId="{96FADBBE-8C98-4C3F-8627-1EECD474B088}" destId="{2CE66373-5A93-49B8-B643-FFABD296B394}" srcOrd="1" destOrd="0" presId="urn:microsoft.com/office/officeart/2005/8/layout/vProcess5"/>
    <dgm:cxn modelId="{A88B194A-8DCE-4247-A8F8-92AE801F12E0}" srcId="{FCF7B04B-E8B0-4A4A-B77B-3DBAE8B12F34}" destId="{96FADBBE-8C98-4C3F-8627-1EECD474B088}" srcOrd="2" destOrd="0" parTransId="{7F765507-73AA-4619-B126-9BAFDA4C963F}" sibTransId="{A2A91C60-9032-4429-B5CA-A51812C37F2E}"/>
    <dgm:cxn modelId="{99B952E6-1774-49EB-B385-E98DC9D7BFD7}" type="presOf" srcId="{79C7F042-6360-4551-A56C-351326BAEABC}" destId="{B007EF75-8959-49F2-B046-D64D4FF163E1}" srcOrd="0" destOrd="0" presId="urn:microsoft.com/office/officeart/2005/8/layout/vProcess5"/>
    <dgm:cxn modelId="{28B0B29E-5B9E-46BC-BEBE-5E5386C87B04}" type="presOf" srcId="{94E70085-FB16-4C51-8A8A-34A436CB36C6}" destId="{4C3E8442-EE38-4C67-A17D-D8DAA562B753}" srcOrd="0" destOrd="0" presId="urn:microsoft.com/office/officeart/2005/8/layout/vProcess5"/>
    <dgm:cxn modelId="{CEDED0CD-DE64-4E58-AC6A-6057470C493A}" srcId="{FCF7B04B-E8B0-4A4A-B77B-3DBAE8B12F34}" destId="{79C7F042-6360-4551-A56C-351326BAEABC}" srcOrd="0" destOrd="0" parTransId="{F75E67E3-DC45-4EB2-A258-8431B216A5EE}" sibTransId="{F340BDA9-9DE8-4593-A1E1-2FD7D1654031}"/>
    <dgm:cxn modelId="{E4A810D7-B4BB-483F-896F-1F6886EF4291}" type="presOf" srcId="{30D68965-BDA0-45E4-8A47-D29B7AB25A98}" destId="{F4D95BA4-0CEE-46E2-A652-1908857C904F}" srcOrd="0" destOrd="0" presId="urn:microsoft.com/office/officeart/2005/8/layout/vProcess5"/>
    <dgm:cxn modelId="{AC7450BE-5642-420D-A9D4-A37CC5F72750}" type="presOf" srcId="{05D33818-7F80-4528-87B7-B26888802CB2}" destId="{CB7F09B1-E0C6-48E9-A4F6-60AD681D95C5}" srcOrd="1" destOrd="0" presId="urn:microsoft.com/office/officeart/2005/8/layout/vProcess5"/>
    <dgm:cxn modelId="{C0196FB0-EECC-435B-A893-6F44F427D02D}" srcId="{FCF7B04B-E8B0-4A4A-B77B-3DBAE8B12F34}" destId="{05D33818-7F80-4528-87B7-B26888802CB2}" srcOrd="3" destOrd="0" parTransId="{6D5F41C4-C31E-4A6C-A420-1C7BD676E90A}" sibTransId="{19264252-63FA-48B3-86B6-FD98E4ACCD85}"/>
    <dgm:cxn modelId="{105FA8F1-5CFD-4AFD-A0DA-20B5E0356071}" type="presOf" srcId="{79C7F042-6360-4551-A56C-351326BAEABC}" destId="{3A383BF1-15E3-4F40-842E-6D2F1F92FBEF}" srcOrd="1" destOrd="0" presId="urn:microsoft.com/office/officeart/2005/8/layout/vProcess5"/>
    <dgm:cxn modelId="{CFE7DAFC-63A3-4F26-98D7-92CD7C71D1F0}" type="presOf" srcId="{96FADBBE-8C98-4C3F-8627-1EECD474B088}" destId="{44088378-75E8-4980-A954-3CDF8468A7EC}" srcOrd="0" destOrd="0" presId="urn:microsoft.com/office/officeart/2005/8/layout/vProcess5"/>
    <dgm:cxn modelId="{F9DD99F1-09BA-47BE-869A-3FAFD0813AA8}" type="presOf" srcId="{FCF7B04B-E8B0-4A4A-B77B-3DBAE8B12F34}" destId="{C1AF55B4-84D7-4A1A-82E4-89F81BDE00E6}" srcOrd="0" destOrd="0" presId="urn:microsoft.com/office/officeart/2005/8/layout/vProcess5"/>
    <dgm:cxn modelId="{6FCB347D-DC68-4F6A-B618-9DF6761A9B96}" type="presOf" srcId="{05D33818-7F80-4528-87B7-B26888802CB2}" destId="{D041C167-E38E-4A70-81AC-10AB4DB6A29B}" srcOrd="0" destOrd="0" presId="urn:microsoft.com/office/officeart/2005/8/layout/vProcess5"/>
    <dgm:cxn modelId="{C59F2135-1FEB-4371-A609-A2A6D187216F}" type="presOf" srcId="{A2A91C60-9032-4429-B5CA-A51812C37F2E}" destId="{A640DCB4-38D1-45FD-B509-FB66136E15BF}" srcOrd="0" destOrd="0" presId="urn:microsoft.com/office/officeart/2005/8/layout/vProcess5"/>
    <dgm:cxn modelId="{4FFB912A-50B9-481A-987F-D1AFF3D52CDF}" type="presOf" srcId="{F340BDA9-9DE8-4593-A1E1-2FD7D1654031}" destId="{1862F602-B8EA-4C60-83C9-6AA7F68FC27C}" srcOrd="0" destOrd="0" presId="urn:microsoft.com/office/officeart/2005/8/layout/vProcess5"/>
    <dgm:cxn modelId="{C775D70B-68F3-4437-9C27-CB3502AD370E}" type="presParOf" srcId="{C1AF55B4-84D7-4A1A-82E4-89F81BDE00E6}" destId="{7B81A472-6B80-4381-971F-45EA565B81FB}" srcOrd="0" destOrd="0" presId="urn:microsoft.com/office/officeart/2005/8/layout/vProcess5"/>
    <dgm:cxn modelId="{63FFA6EA-FA2C-4D7B-BD5A-6FD2F558D09B}" type="presParOf" srcId="{C1AF55B4-84D7-4A1A-82E4-89F81BDE00E6}" destId="{B007EF75-8959-49F2-B046-D64D4FF163E1}" srcOrd="1" destOrd="0" presId="urn:microsoft.com/office/officeart/2005/8/layout/vProcess5"/>
    <dgm:cxn modelId="{10692E8D-14B8-4782-AC2B-F2852566C5E5}" type="presParOf" srcId="{C1AF55B4-84D7-4A1A-82E4-89F81BDE00E6}" destId="{F4D95BA4-0CEE-46E2-A652-1908857C904F}" srcOrd="2" destOrd="0" presId="urn:microsoft.com/office/officeart/2005/8/layout/vProcess5"/>
    <dgm:cxn modelId="{F43A0D0F-9D1D-4449-8EC2-35BE39D6CB7B}" type="presParOf" srcId="{C1AF55B4-84D7-4A1A-82E4-89F81BDE00E6}" destId="{44088378-75E8-4980-A954-3CDF8468A7EC}" srcOrd="3" destOrd="0" presId="urn:microsoft.com/office/officeart/2005/8/layout/vProcess5"/>
    <dgm:cxn modelId="{5F977C8A-F57E-4E88-802A-7EFC5A70E7C8}" type="presParOf" srcId="{C1AF55B4-84D7-4A1A-82E4-89F81BDE00E6}" destId="{D041C167-E38E-4A70-81AC-10AB4DB6A29B}" srcOrd="4" destOrd="0" presId="urn:microsoft.com/office/officeart/2005/8/layout/vProcess5"/>
    <dgm:cxn modelId="{0F3E8121-E956-4337-8214-AC84C412EBC1}" type="presParOf" srcId="{C1AF55B4-84D7-4A1A-82E4-89F81BDE00E6}" destId="{1862F602-B8EA-4C60-83C9-6AA7F68FC27C}" srcOrd="5" destOrd="0" presId="urn:microsoft.com/office/officeart/2005/8/layout/vProcess5"/>
    <dgm:cxn modelId="{B6033CF7-C05C-4201-9241-EB6921584F7E}" type="presParOf" srcId="{C1AF55B4-84D7-4A1A-82E4-89F81BDE00E6}" destId="{4C3E8442-EE38-4C67-A17D-D8DAA562B753}" srcOrd="6" destOrd="0" presId="urn:microsoft.com/office/officeart/2005/8/layout/vProcess5"/>
    <dgm:cxn modelId="{D8F7711B-4D4B-4178-A91A-DB9244CF039E}" type="presParOf" srcId="{C1AF55B4-84D7-4A1A-82E4-89F81BDE00E6}" destId="{A640DCB4-38D1-45FD-B509-FB66136E15BF}" srcOrd="7" destOrd="0" presId="urn:microsoft.com/office/officeart/2005/8/layout/vProcess5"/>
    <dgm:cxn modelId="{FC455D71-E8E7-47DD-BAF5-D10D13722AA0}" type="presParOf" srcId="{C1AF55B4-84D7-4A1A-82E4-89F81BDE00E6}" destId="{3A383BF1-15E3-4F40-842E-6D2F1F92FBEF}" srcOrd="8" destOrd="0" presId="urn:microsoft.com/office/officeart/2005/8/layout/vProcess5"/>
    <dgm:cxn modelId="{B88F90E8-1A4B-4007-ACEB-DCF7163A670E}" type="presParOf" srcId="{C1AF55B4-84D7-4A1A-82E4-89F81BDE00E6}" destId="{841E1EF2-B372-4CC0-8D2B-74670A3B8FE3}" srcOrd="9" destOrd="0" presId="urn:microsoft.com/office/officeart/2005/8/layout/vProcess5"/>
    <dgm:cxn modelId="{6777D577-7B33-4333-9583-42A36B1757CA}" type="presParOf" srcId="{C1AF55B4-84D7-4A1A-82E4-89F81BDE00E6}" destId="{2CE66373-5A93-49B8-B643-FFABD296B394}" srcOrd="10" destOrd="0" presId="urn:microsoft.com/office/officeart/2005/8/layout/vProcess5"/>
    <dgm:cxn modelId="{B468EB9D-3455-4857-9C56-1B6AC3DD08AD}" type="presParOf" srcId="{C1AF55B4-84D7-4A1A-82E4-89F81BDE00E6}" destId="{CB7F09B1-E0C6-48E9-A4F6-60AD681D95C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F7DFF80-B645-4867-88A3-77C891FF6121}" type="doc">
      <dgm:prSet loTypeId="urn:microsoft.com/office/officeart/2005/8/layout/pyramid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147BFBE9-4BA7-4926-9395-799F2F56A278}">
      <dgm:prSet phldrT="[文字]" custT="1"/>
      <dgm:spPr/>
      <dgm:t>
        <a:bodyPr/>
        <a:lstStyle/>
        <a:p>
          <a:r>
            <a:rPr lang="zh-TW" altLang="en-US" sz="2000" b="1" dirty="0" smtClean="0"/>
            <a:t>提升學校營運並持續改善</a:t>
          </a:r>
          <a:endParaRPr lang="zh-TW" altLang="en-US" sz="2000" b="1" dirty="0"/>
        </a:p>
      </dgm:t>
    </dgm:pt>
    <dgm:pt modelId="{923DEC80-0AEE-4258-A040-3FF1AD40CCFF}" type="parTrans" cxnId="{202E33C0-9912-49DA-AC9D-A47040783C72}">
      <dgm:prSet/>
      <dgm:spPr/>
      <dgm:t>
        <a:bodyPr/>
        <a:lstStyle/>
        <a:p>
          <a:endParaRPr lang="zh-TW" altLang="en-US"/>
        </a:p>
      </dgm:t>
    </dgm:pt>
    <dgm:pt modelId="{9C338BCD-A8BF-4821-A5A5-176650DE8F21}" type="sibTrans" cxnId="{202E33C0-9912-49DA-AC9D-A47040783C72}">
      <dgm:prSet/>
      <dgm:spPr/>
      <dgm:t>
        <a:bodyPr/>
        <a:lstStyle/>
        <a:p>
          <a:endParaRPr lang="zh-TW" altLang="en-US"/>
        </a:p>
      </dgm:t>
    </dgm:pt>
    <dgm:pt modelId="{EF676531-B5B3-4E7C-8EAB-1E5029278749}">
      <dgm:prSet phldrT="[文字]" custT="1"/>
      <dgm:spPr/>
      <dgm:t>
        <a:bodyPr/>
        <a:lstStyle/>
        <a:p>
          <a:r>
            <a:rPr lang="zh-TW" altLang="en-US" sz="2000" b="1" dirty="0" smtClean="0"/>
            <a:t>協助檢核內部控制之有效程度</a:t>
          </a:r>
          <a:endParaRPr lang="zh-TW" altLang="en-US" sz="2000" b="1" dirty="0"/>
        </a:p>
      </dgm:t>
    </dgm:pt>
    <dgm:pt modelId="{E81A74D5-D0D9-4707-910B-FE961B97571F}" type="parTrans" cxnId="{899410ED-5E57-4F2D-AAAB-9302B1871991}">
      <dgm:prSet/>
      <dgm:spPr/>
      <dgm:t>
        <a:bodyPr/>
        <a:lstStyle/>
        <a:p>
          <a:endParaRPr lang="zh-TW" altLang="en-US"/>
        </a:p>
      </dgm:t>
    </dgm:pt>
    <dgm:pt modelId="{F6E329E2-C859-4BF9-8F31-1693CFCD0A08}" type="sibTrans" cxnId="{899410ED-5E57-4F2D-AAAB-9302B1871991}">
      <dgm:prSet/>
      <dgm:spPr/>
      <dgm:t>
        <a:bodyPr/>
        <a:lstStyle/>
        <a:p>
          <a:endParaRPr lang="zh-TW" altLang="en-US"/>
        </a:p>
      </dgm:t>
    </dgm:pt>
    <dgm:pt modelId="{991990C1-138C-449E-A765-D2A95AD34941}">
      <dgm:prSet phldrT="[文字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800" b="1" dirty="0" smtClean="0"/>
            <a:t>內部</a:t>
          </a:r>
          <a:endParaRPr lang="en-US" altLang="zh-TW" sz="2800" b="1" dirty="0" smtClean="0"/>
        </a:p>
        <a:p>
          <a:r>
            <a:rPr lang="zh-TW" altLang="en-US" sz="2800" b="1" dirty="0" smtClean="0"/>
            <a:t>稽核</a:t>
          </a:r>
          <a:endParaRPr lang="zh-TW" altLang="en-US" sz="2800" b="1" dirty="0"/>
        </a:p>
      </dgm:t>
    </dgm:pt>
    <dgm:pt modelId="{064C62ED-9AD2-4283-AAA5-8E1D808A0D89}" type="parTrans" cxnId="{F1DF096C-A4A1-40CD-A496-E52AE5C7D0F2}">
      <dgm:prSet/>
      <dgm:spPr/>
      <dgm:t>
        <a:bodyPr/>
        <a:lstStyle/>
        <a:p>
          <a:endParaRPr lang="zh-TW" altLang="en-US"/>
        </a:p>
      </dgm:t>
    </dgm:pt>
    <dgm:pt modelId="{C33F3EC7-D6BA-4664-9099-E1EEC4E3DC06}" type="sibTrans" cxnId="{F1DF096C-A4A1-40CD-A496-E52AE5C7D0F2}">
      <dgm:prSet/>
      <dgm:spPr/>
      <dgm:t>
        <a:bodyPr/>
        <a:lstStyle/>
        <a:p>
          <a:endParaRPr lang="zh-TW" altLang="en-US"/>
        </a:p>
      </dgm:t>
    </dgm:pt>
    <dgm:pt modelId="{BDBD53D7-29FE-4D22-A94F-4C8D47B36F65}">
      <dgm:prSet phldrT="[文字]" custT="1"/>
      <dgm:spPr/>
      <dgm:t>
        <a:bodyPr/>
        <a:lstStyle/>
        <a:p>
          <a:r>
            <a:rPr lang="zh-TW" altLang="en-US" sz="2000" b="1" dirty="0" smtClean="0"/>
            <a:t>確保內部控制度持續有效實施</a:t>
          </a:r>
          <a:endParaRPr lang="zh-TW" altLang="en-US" sz="2000" b="1" dirty="0"/>
        </a:p>
      </dgm:t>
    </dgm:pt>
    <dgm:pt modelId="{3D987676-DBD9-4723-BD4D-B184B06161E1}" type="parTrans" cxnId="{C546A6D2-C551-46F2-BE5C-0D80B510DA68}">
      <dgm:prSet/>
      <dgm:spPr/>
      <dgm:t>
        <a:bodyPr/>
        <a:lstStyle/>
        <a:p>
          <a:endParaRPr lang="zh-TW" altLang="en-US"/>
        </a:p>
      </dgm:t>
    </dgm:pt>
    <dgm:pt modelId="{CC119EE3-D7F4-453C-AC8E-C8B6C48EB023}" type="sibTrans" cxnId="{C546A6D2-C551-46F2-BE5C-0D80B510DA68}">
      <dgm:prSet/>
      <dgm:spPr/>
      <dgm:t>
        <a:bodyPr/>
        <a:lstStyle/>
        <a:p>
          <a:endParaRPr lang="zh-TW" altLang="en-US"/>
        </a:p>
      </dgm:t>
    </dgm:pt>
    <dgm:pt modelId="{F0B8C1D2-91DE-4155-B35F-0736B64886C8}" type="pres">
      <dgm:prSet presAssocID="{2F7DFF80-B645-4867-88A3-77C891FF612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DDEEF94-AF99-465E-93FB-C0825A840FC3}" type="pres">
      <dgm:prSet presAssocID="{2F7DFF80-B645-4867-88A3-77C891FF6121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239669-BDB4-4F10-A654-F19B4990BBA3}" type="pres">
      <dgm:prSet presAssocID="{2F7DFF80-B645-4867-88A3-77C891FF6121}" presName="triangle2" presStyleLbl="node1" presStyleIdx="1" presStyleCnt="4" custScaleX="1138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B2B306-D89F-4A86-823B-BD4608F3C30D}" type="pres">
      <dgm:prSet presAssocID="{2F7DFF80-B645-4867-88A3-77C891FF6121}" presName="triangle3" presStyleLbl="node1" presStyleIdx="2" presStyleCnt="4" custLinFactNeighborX="-912" custLinFactNeighborY="30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80EDEA-FA2D-4AE0-9669-786FE19F6E7F}" type="pres">
      <dgm:prSet presAssocID="{2F7DFF80-B645-4867-88A3-77C891FF6121}" presName="triangle4" presStyleLbl="node1" presStyleIdx="3" presStyleCnt="4" custScaleX="1132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A8284A4-8400-4AAD-94FE-DBADE50C2B09}" type="presOf" srcId="{991990C1-138C-449E-A765-D2A95AD34941}" destId="{A1B2B306-D89F-4A86-823B-BD4608F3C30D}" srcOrd="0" destOrd="0" presId="urn:microsoft.com/office/officeart/2005/8/layout/pyramid4"/>
    <dgm:cxn modelId="{58CFAD00-C70E-4647-9944-2F9CB14F1219}" type="presOf" srcId="{BDBD53D7-29FE-4D22-A94F-4C8D47B36F65}" destId="{0E80EDEA-FA2D-4AE0-9669-786FE19F6E7F}" srcOrd="0" destOrd="0" presId="urn:microsoft.com/office/officeart/2005/8/layout/pyramid4"/>
    <dgm:cxn modelId="{163E03EF-B0DB-4642-B9C3-95CC3ED6C28A}" type="presOf" srcId="{147BFBE9-4BA7-4926-9395-799F2F56A278}" destId="{ADDEEF94-AF99-465E-93FB-C0825A840FC3}" srcOrd="0" destOrd="0" presId="urn:microsoft.com/office/officeart/2005/8/layout/pyramid4"/>
    <dgm:cxn modelId="{899410ED-5E57-4F2D-AAAB-9302B1871991}" srcId="{2F7DFF80-B645-4867-88A3-77C891FF6121}" destId="{EF676531-B5B3-4E7C-8EAB-1E5029278749}" srcOrd="1" destOrd="0" parTransId="{E81A74D5-D0D9-4707-910B-FE961B97571F}" sibTransId="{F6E329E2-C859-4BF9-8F31-1693CFCD0A08}"/>
    <dgm:cxn modelId="{202E33C0-9912-49DA-AC9D-A47040783C72}" srcId="{2F7DFF80-B645-4867-88A3-77C891FF6121}" destId="{147BFBE9-4BA7-4926-9395-799F2F56A278}" srcOrd="0" destOrd="0" parTransId="{923DEC80-0AEE-4258-A040-3FF1AD40CCFF}" sibTransId="{9C338BCD-A8BF-4821-A5A5-176650DE8F21}"/>
    <dgm:cxn modelId="{F1DF096C-A4A1-40CD-A496-E52AE5C7D0F2}" srcId="{2F7DFF80-B645-4867-88A3-77C891FF6121}" destId="{991990C1-138C-449E-A765-D2A95AD34941}" srcOrd="2" destOrd="0" parTransId="{064C62ED-9AD2-4283-AAA5-8E1D808A0D89}" sibTransId="{C33F3EC7-D6BA-4664-9099-E1EEC4E3DC06}"/>
    <dgm:cxn modelId="{4D527B20-3B65-4D14-B2C0-93744B3D920B}" type="presOf" srcId="{EF676531-B5B3-4E7C-8EAB-1E5029278749}" destId="{82239669-BDB4-4F10-A654-F19B4990BBA3}" srcOrd="0" destOrd="0" presId="urn:microsoft.com/office/officeart/2005/8/layout/pyramid4"/>
    <dgm:cxn modelId="{9D857969-02B7-4CAE-9B74-FE89DBF4DDE9}" type="presOf" srcId="{2F7DFF80-B645-4867-88A3-77C891FF6121}" destId="{F0B8C1D2-91DE-4155-B35F-0736B64886C8}" srcOrd="0" destOrd="0" presId="urn:microsoft.com/office/officeart/2005/8/layout/pyramid4"/>
    <dgm:cxn modelId="{C546A6D2-C551-46F2-BE5C-0D80B510DA68}" srcId="{2F7DFF80-B645-4867-88A3-77C891FF6121}" destId="{BDBD53D7-29FE-4D22-A94F-4C8D47B36F65}" srcOrd="3" destOrd="0" parTransId="{3D987676-DBD9-4723-BD4D-B184B06161E1}" sibTransId="{CC119EE3-D7F4-453C-AC8E-C8B6C48EB023}"/>
    <dgm:cxn modelId="{36BB0DAF-7DDF-456D-B4D1-9C8EC1A8BA79}" type="presParOf" srcId="{F0B8C1D2-91DE-4155-B35F-0736B64886C8}" destId="{ADDEEF94-AF99-465E-93FB-C0825A840FC3}" srcOrd="0" destOrd="0" presId="urn:microsoft.com/office/officeart/2005/8/layout/pyramid4"/>
    <dgm:cxn modelId="{F6C5137E-A54C-4F84-B093-C8CECAE19B83}" type="presParOf" srcId="{F0B8C1D2-91DE-4155-B35F-0736B64886C8}" destId="{82239669-BDB4-4F10-A654-F19B4990BBA3}" srcOrd="1" destOrd="0" presId="urn:microsoft.com/office/officeart/2005/8/layout/pyramid4"/>
    <dgm:cxn modelId="{EC08A754-73B3-487B-900B-9E8C5CFEC1D0}" type="presParOf" srcId="{F0B8C1D2-91DE-4155-B35F-0736B64886C8}" destId="{A1B2B306-D89F-4A86-823B-BD4608F3C30D}" srcOrd="2" destOrd="0" presId="urn:microsoft.com/office/officeart/2005/8/layout/pyramid4"/>
    <dgm:cxn modelId="{44A011ED-5DBF-405D-B469-4BA56D20B633}" type="presParOf" srcId="{F0B8C1D2-91DE-4155-B35F-0736B64886C8}" destId="{0E80EDEA-FA2D-4AE0-9669-786FE19F6E7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B0AB3-7598-4203-9979-C2A97E253529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DC47FD1-1C8B-43A2-9AA1-93A1A6B17DF1}">
      <dgm:prSet phldrT="[文字]"/>
      <dgm:spPr/>
      <dgm:t>
        <a:bodyPr/>
        <a:lstStyle/>
        <a:p>
          <a:r>
            <a:rPr lang="en-US" altLang="zh-TW" dirty="0" smtClean="0"/>
            <a:t>100.11.09</a:t>
          </a:r>
          <a:endParaRPr lang="zh-TW" altLang="en-US" dirty="0"/>
        </a:p>
      </dgm:t>
    </dgm:pt>
    <dgm:pt modelId="{D501B003-9B85-4DF8-A751-F99AB97A15CE}" type="parTrans" cxnId="{77084D74-2D25-4ED5-BA45-00627F57578B}">
      <dgm:prSet/>
      <dgm:spPr/>
      <dgm:t>
        <a:bodyPr/>
        <a:lstStyle/>
        <a:p>
          <a:endParaRPr lang="zh-TW" altLang="en-US"/>
        </a:p>
      </dgm:t>
    </dgm:pt>
    <dgm:pt modelId="{4FCC7BCC-D413-46E5-9EB6-8E2E7B50D3A3}" type="sibTrans" cxnId="{77084D74-2D25-4ED5-BA45-00627F57578B}">
      <dgm:prSet/>
      <dgm:spPr/>
      <dgm:t>
        <a:bodyPr/>
        <a:lstStyle/>
        <a:p>
          <a:endParaRPr lang="zh-TW" altLang="en-US"/>
        </a:p>
      </dgm:t>
    </dgm:pt>
    <dgm:pt modelId="{59DBCA72-1551-49B8-BFC0-E877CE4F933E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 訂定「國立中山大學內部控制專案小組設置要點」</a:t>
          </a:r>
          <a:endParaRPr lang="zh-TW" altLang="en-US" sz="2000" dirty="0">
            <a:latin typeface="+mn-ea"/>
            <a:ea typeface="+mn-ea"/>
          </a:endParaRPr>
        </a:p>
      </dgm:t>
    </dgm:pt>
    <dgm:pt modelId="{9D0512B0-8990-4790-B8D9-B42185283C7F}" type="parTrans" cxnId="{3E9F78C3-58ED-4B7C-8850-C4E65F0B1BDA}">
      <dgm:prSet/>
      <dgm:spPr/>
      <dgm:t>
        <a:bodyPr/>
        <a:lstStyle/>
        <a:p>
          <a:endParaRPr lang="zh-TW" altLang="en-US"/>
        </a:p>
      </dgm:t>
    </dgm:pt>
    <dgm:pt modelId="{86C85D77-F379-4725-902F-4C221DB05DEF}" type="sibTrans" cxnId="{3E9F78C3-58ED-4B7C-8850-C4E65F0B1BDA}">
      <dgm:prSet/>
      <dgm:spPr/>
      <dgm:t>
        <a:bodyPr/>
        <a:lstStyle/>
        <a:p>
          <a:endParaRPr lang="zh-TW" altLang="en-US"/>
        </a:p>
      </dgm:t>
    </dgm:pt>
    <dgm:pt modelId="{67355C69-2421-41B7-9502-915B7164A878}">
      <dgm:prSet phldrT="[文字]"/>
      <dgm:spPr/>
      <dgm:t>
        <a:bodyPr/>
        <a:lstStyle/>
        <a:p>
          <a:r>
            <a:rPr lang="en-US" altLang="zh-TW" dirty="0" smtClean="0"/>
            <a:t>101.06.28</a:t>
          </a:r>
          <a:endParaRPr lang="zh-TW" altLang="en-US" dirty="0"/>
        </a:p>
      </dgm:t>
    </dgm:pt>
    <dgm:pt modelId="{20BBD8C4-D4C3-4BC6-BBA7-9B2A2C469D29}" type="parTrans" cxnId="{2D55633D-C1A0-48B0-A27E-4071A7DAF16E}">
      <dgm:prSet/>
      <dgm:spPr/>
      <dgm:t>
        <a:bodyPr/>
        <a:lstStyle/>
        <a:p>
          <a:endParaRPr lang="zh-TW" altLang="en-US"/>
        </a:p>
      </dgm:t>
    </dgm:pt>
    <dgm:pt modelId="{577721B3-9595-4DD2-8B94-54C215B25F34}" type="sibTrans" cxnId="{2D55633D-C1A0-48B0-A27E-4071A7DAF16E}">
      <dgm:prSet/>
      <dgm:spPr/>
      <dgm:t>
        <a:bodyPr/>
        <a:lstStyle/>
        <a:p>
          <a:endParaRPr lang="zh-TW" altLang="en-US"/>
        </a:p>
      </dgm:t>
    </dgm:pt>
    <dgm:pt modelId="{A944A9E5-94EF-41E6-902D-1D06C274A5FA}">
      <dgm:prSet phldrT="[文字]" custT="1"/>
      <dgm:spPr/>
      <dgm:t>
        <a:bodyPr/>
        <a:lstStyle/>
        <a:p>
          <a:r>
            <a:rPr lang="zh-TW" altLang="en-US" sz="2400" dirty="0" smtClean="0"/>
            <a:t> </a:t>
          </a:r>
          <a:r>
            <a:rPr lang="zh-TW" altLang="en-US" sz="2000" dirty="0" smtClean="0"/>
            <a:t>內控小組</a:t>
          </a:r>
          <a:r>
            <a:rPr lang="zh-TW" altLang="en-US" sz="2000" dirty="0" smtClean="0">
              <a:latin typeface="+mn-ea"/>
              <a:ea typeface="+mn-ea"/>
            </a:rPr>
            <a:t>確認本校內部控制設計架構</a:t>
          </a:r>
          <a:endParaRPr lang="zh-TW" altLang="en-US" sz="2000" dirty="0">
            <a:latin typeface="+mn-ea"/>
            <a:ea typeface="+mn-ea"/>
          </a:endParaRPr>
        </a:p>
      </dgm:t>
    </dgm:pt>
    <dgm:pt modelId="{F5C5E49B-CA58-44C3-B28C-42082ECDEAE2}" type="parTrans" cxnId="{75C1007A-2D11-40C6-A77E-4FAC521745F6}">
      <dgm:prSet/>
      <dgm:spPr/>
      <dgm:t>
        <a:bodyPr/>
        <a:lstStyle/>
        <a:p>
          <a:endParaRPr lang="zh-TW" altLang="en-US"/>
        </a:p>
      </dgm:t>
    </dgm:pt>
    <dgm:pt modelId="{76EEA55C-ED5E-4990-B74F-C509A2F1CB5B}" type="sibTrans" cxnId="{75C1007A-2D11-40C6-A77E-4FAC521745F6}">
      <dgm:prSet/>
      <dgm:spPr/>
      <dgm:t>
        <a:bodyPr/>
        <a:lstStyle/>
        <a:p>
          <a:endParaRPr lang="zh-TW" altLang="en-US"/>
        </a:p>
      </dgm:t>
    </dgm:pt>
    <dgm:pt modelId="{C226F8A1-CD7D-4B23-8310-9782A42E3B6D}">
      <dgm:prSet phldrT="[文字]"/>
      <dgm:spPr/>
      <dgm:t>
        <a:bodyPr/>
        <a:lstStyle/>
        <a:p>
          <a:r>
            <a:rPr lang="en-US" altLang="zh-TW" dirty="0" smtClean="0"/>
            <a:t>101.10.28</a:t>
          </a:r>
          <a:endParaRPr lang="zh-TW" altLang="en-US" dirty="0"/>
        </a:p>
      </dgm:t>
    </dgm:pt>
    <dgm:pt modelId="{0FCCBF58-432F-4183-8867-F3D11D62545F}" type="parTrans" cxnId="{D8E6138B-2927-44B4-9E62-422AB79B4110}">
      <dgm:prSet/>
      <dgm:spPr/>
      <dgm:t>
        <a:bodyPr/>
        <a:lstStyle/>
        <a:p>
          <a:endParaRPr lang="zh-TW" altLang="en-US"/>
        </a:p>
      </dgm:t>
    </dgm:pt>
    <dgm:pt modelId="{09617AC0-A028-401D-9C7D-925410CFA000}" type="sibTrans" cxnId="{D8E6138B-2927-44B4-9E62-422AB79B4110}">
      <dgm:prSet/>
      <dgm:spPr/>
      <dgm:t>
        <a:bodyPr/>
        <a:lstStyle/>
        <a:p>
          <a:endParaRPr lang="zh-TW" altLang="en-US"/>
        </a:p>
      </dgm:t>
    </dgm:pt>
    <dgm:pt modelId="{461B1D55-A232-4F56-851F-D833D5A85361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完成各單位內部控制業務項目彙整</a:t>
          </a:r>
          <a:endParaRPr lang="zh-TW" altLang="en-US" sz="2000" dirty="0">
            <a:latin typeface="+mn-ea"/>
            <a:ea typeface="+mn-ea"/>
          </a:endParaRPr>
        </a:p>
      </dgm:t>
    </dgm:pt>
    <dgm:pt modelId="{EDAD8C02-0C5A-4570-9529-B6D7D8F2B912}" type="parTrans" cxnId="{99107DC2-FC69-4003-AF64-26A709A96D41}">
      <dgm:prSet/>
      <dgm:spPr/>
      <dgm:t>
        <a:bodyPr/>
        <a:lstStyle/>
        <a:p>
          <a:endParaRPr lang="zh-TW" altLang="en-US"/>
        </a:p>
      </dgm:t>
    </dgm:pt>
    <dgm:pt modelId="{3AEC3D32-8F8F-40FC-8D3D-6335B1EF6710}" type="sibTrans" cxnId="{99107DC2-FC69-4003-AF64-26A709A96D41}">
      <dgm:prSet/>
      <dgm:spPr/>
      <dgm:t>
        <a:bodyPr/>
        <a:lstStyle/>
        <a:p>
          <a:endParaRPr lang="zh-TW" altLang="en-US"/>
        </a:p>
      </dgm:t>
    </dgm:pt>
    <dgm:pt modelId="{44F020C1-12C5-4331-937D-540C0FB048A1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完成本校內部控制手冊</a:t>
          </a:r>
          <a:r>
            <a:rPr lang="en-US" altLang="zh-TW" sz="2000" dirty="0" smtClean="0">
              <a:latin typeface="+mn-ea"/>
              <a:ea typeface="+mn-ea"/>
            </a:rPr>
            <a:t>1.0</a:t>
          </a:r>
          <a:r>
            <a:rPr lang="zh-TW" altLang="en-US" sz="2000" dirty="0" smtClean="0">
              <a:latin typeface="+mn-ea"/>
              <a:ea typeface="+mn-ea"/>
            </a:rPr>
            <a:t>版</a:t>
          </a:r>
          <a:endParaRPr lang="zh-TW" altLang="en-US" sz="2000" dirty="0">
            <a:latin typeface="+mn-ea"/>
            <a:ea typeface="+mn-ea"/>
          </a:endParaRPr>
        </a:p>
      </dgm:t>
    </dgm:pt>
    <dgm:pt modelId="{9B6717B5-D29B-4EF6-ADD8-5792F4E46B89}" type="parTrans" cxnId="{AF86EB1C-2626-474E-A218-A25B688CD8D9}">
      <dgm:prSet/>
      <dgm:spPr/>
      <dgm:t>
        <a:bodyPr/>
        <a:lstStyle/>
        <a:p>
          <a:endParaRPr lang="zh-TW" altLang="en-US"/>
        </a:p>
      </dgm:t>
    </dgm:pt>
    <dgm:pt modelId="{07631A0A-2D9E-4983-BABF-7ADA1BBA2A9F}" type="sibTrans" cxnId="{AF86EB1C-2626-474E-A218-A25B688CD8D9}">
      <dgm:prSet/>
      <dgm:spPr/>
      <dgm:t>
        <a:bodyPr/>
        <a:lstStyle/>
        <a:p>
          <a:endParaRPr lang="zh-TW" altLang="en-US"/>
        </a:p>
      </dgm:t>
    </dgm:pt>
    <dgm:pt modelId="{D3DE93CA-4650-460C-9579-0E0CB77AD47B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 設置「國立中山大學內部控制小組 」</a:t>
          </a:r>
          <a:endParaRPr lang="zh-TW" altLang="en-US" sz="2000" dirty="0">
            <a:latin typeface="+mn-ea"/>
            <a:ea typeface="+mn-ea"/>
          </a:endParaRPr>
        </a:p>
      </dgm:t>
    </dgm:pt>
    <dgm:pt modelId="{20520C2B-5FCD-46DC-B1C8-19F27ED5242D}" type="parTrans" cxnId="{55132047-6587-4D91-89D6-8584891E9865}">
      <dgm:prSet/>
      <dgm:spPr/>
      <dgm:t>
        <a:bodyPr/>
        <a:lstStyle/>
        <a:p>
          <a:endParaRPr lang="zh-TW" altLang="en-US"/>
        </a:p>
      </dgm:t>
    </dgm:pt>
    <dgm:pt modelId="{6E095615-378D-4EF1-B603-E825E9BCFE8D}" type="sibTrans" cxnId="{55132047-6587-4D91-89D6-8584891E9865}">
      <dgm:prSet/>
      <dgm:spPr/>
      <dgm:t>
        <a:bodyPr/>
        <a:lstStyle/>
        <a:p>
          <a:endParaRPr lang="zh-TW" altLang="en-US"/>
        </a:p>
      </dgm:t>
    </dgm:pt>
    <dgm:pt modelId="{E9E9254C-AC13-4E13-B56B-4AF11F581B9C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 召開首次內部控制幕僚工作圈會議</a:t>
          </a:r>
          <a:endParaRPr lang="zh-TW" altLang="en-US" sz="2000" dirty="0">
            <a:latin typeface="+mn-ea"/>
            <a:ea typeface="+mn-ea"/>
          </a:endParaRPr>
        </a:p>
      </dgm:t>
    </dgm:pt>
    <dgm:pt modelId="{A162E204-2DB1-4D7A-A22C-299976577362}" type="parTrans" cxnId="{05DD9ACF-DD2F-4C82-B7BA-5A165401EA23}">
      <dgm:prSet/>
      <dgm:spPr/>
      <dgm:t>
        <a:bodyPr/>
        <a:lstStyle/>
        <a:p>
          <a:endParaRPr lang="zh-TW" altLang="en-US"/>
        </a:p>
      </dgm:t>
    </dgm:pt>
    <dgm:pt modelId="{B5A01C3D-6C30-4F20-BBAA-33EE3F6E1145}" type="sibTrans" cxnId="{05DD9ACF-DD2F-4C82-B7BA-5A165401EA23}">
      <dgm:prSet/>
      <dgm:spPr/>
      <dgm:t>
        <a:bodyPr/>
        <a:lstStyle/>
        <a:p>
          <a:endParaRPr lang="zh-TW" altLang="en-US"/>
        </a:p>
      </dgm:t>
    </dgm:pt>
    <dgm:pt modelId="{83A82A2E-722B-40B0-841B-C42487CB9090}" type="pres">
      <dgm:prSet presAssocID="{FD3B0AB3-7598-4203-9979-C2A97E2535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9293735-2FD1-4573-AE6C-5D50C7E3F8CA}" type="pres">
      <dgm:prSet presAssocID="{CDC47FD1-1C8B-43A2-9AA1-93A1A6B17DF1}" presName="composite" presStyleCnt="0"/>
      <dgm:spPr/>
      <dgm:t>
        <a:bodyPr/>
        <a:lstStyle/>
        <a:p>
          <a:endParaRPr lang="zh-TW" altLang="en-US"/>
        </a:p>
      </dgm:t>
    </dgm:pt>
    <dgm:pt modelId="{B9F23ED3-CAFF-46D8-8859-753AF8E93924}" type="pres">
      <dgm:prSet presAssocID="{CDC47FD1-1C8B-43A2-9AA1-93A1A6B17DF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E911D4-213F-428C-9E64-8F13A8B8CF83}" type="pres">
      <dgm:prSet presAssocID="{CDC47FD1-1C8B-43A2-9AA1-93A1A6B17DF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AAAFAC-0242-4F4B-911E-DE86995E5783}" type="pres">
      <dgm:prSet presAssocID="{4FCC7BCC-D413-46E5-9EB6-8E2E7B50D3A3}" presName="sp" presStyleCnt="0"/>
      <dgm:spPr/>
      <dgm:t>
        <a:bodyPr/>
        <a:lstStyle/>
        <a:p>
          <a:endParaRPr lang="zh-TW" altLang="en-US"/>
        </a:p>
      </dgm:t>
    </dgm:pt>
    <dgm:pt modelId="{56CFD5C4-2C11-4D91-AD8A-F6D66D3C6AA4}" type="pres">
      <dgm:prSet presAssocID="{67355C69-2421-41B7-9502-915B7164A878}" presName="composite" presStyleCnt="0"/>
      <dgm:spPr/>
      <dgm:t>
        <a:bodyPr/>
        <a:lstStyle/>
        <a:p>
          <a:endParaRPr lang="zh-TW" altLang="en-US"/>
        </a:p>
      </dgm:t>
    </dgm:pt>
    <dgm:pt modelId="{286905A1-B7C3-4700-9C0F-D06D6A04411A}" type="pres">
      <dgm:prSet presAssocID="{67355C69-2421-41B7-9502-915B7164A87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1906FE-0EF4-49F3-8106-437BF8F34A3A}" type="pres">
      <dgm:prSet presAssocID="{67355C69-2421-41B7-9502-915B7164A878}" presName="descendantText" presStyleLbl="alignAcc1" presStyleIdx="1" presStyleCnt="3" custLinFactNeighborX="-20" custLinFactNeighborY="26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EEE66A-5694-4A98-A488-B3709CF5A882}" type="pres">
      <dgm:prSet presAssocID="{577721B3-9595-4DD2-8B94-54C215B25F34}" presName="sp" presStyleCnt="0"/>
      <dgm:spPr/>
      <dgm:t>
        <a:bodyPr/>
        <a:lstStyle/>
        <a:p>
          <a:endParaRPr lang="zh-TW" altLang="en-US"/>
        </a:p>
      </dgm:t>
    </dgm:pt>
    <dgm:pt modelId="{1229DFEF-7CEF-40F2-8C52-9E6CAD7F8A1D}" type="pres">
      <dgm:prSet presAssocID="{C226F8A1-CD7D-4B23-8310-9782A42E3B6D}" presName="composite" presStyleCnt="0"/>
      <dgm:spPr/>
      <dgm:t>
        <a:bodyPr/>
        <a:lstStyle/>
        <a:p>
          <a:endParaRPr lang="zh-TW" altLang="en-US"/>
        </a:p>
      </dgm:t>
    </dgm:pt>
    <dgm:pt modelId="{7920BB42-F44E-4AD5-BB75-7835FB34AD57}" type="pres">
      <dgm:prSet presAssocID="{C226F8A1-CD7D-4B23-8310-9782A42E3B6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3FFFA-46E9-4242-83E7-A4E4C163C458}" type="pres">
      <dgm:prSet presAssocID="{C226F8A1-CD7D-4B23-8310-9782A42E3B6D}" presName="descendantText" presStyleLbl="alignAcc1" presStyleIdx="2" presStyleCnt="3" custLinFactNeighborX="1032" custLinFactNeighborY="-130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5C1007A-2D11-40C6-A77E-4FAC521745F6}" srcId="{67355C69-2421-41B7-9502-915B7164A878}" destId="{A944A9E5-94EF-41E6-902D-1D06C274A5FA}" srcOrd="0" destOrd="0" parTransId="{F5C5E49B-CA58-44C3-B28C-42082ECDEAE2}" sibTransId="{76EEA55C-ED5E-4990-B74F-C509A2F1CB5B}"/>
    <dgm:cxn modelId="{55132047-6587-4D91-89D6-8584891E9865}" srcId="{CDC47FD1-1C8B-43A2-9AA1-93A1A6B17DF1}" destId="{D3DE93CA-4650-460C-9579-0E0CB77AD47B}" srcOrd="1" destOrd="0" parTransId="{20520C2B-5FCD-46DC-B1C8-19F27ED5242D}" sibTransId="{6E095615-378D-4EF1-B603-E825E9BCFE8D}"/>
    <dgm:cxn modelId="{7DCE4ED2-639A-4A91-8B06-1A968BB1D05B}" type="presOf" srcId="{67355C69-2421-41B7-9502-915B7164A878}" destId="{286905A1-B7C3-4700-9C0F-D06D6A04411A}" srcOrd="0" destOrd="0" presId="urn:microsoft.com/office/officeart/2005/8/layout/chevron2"/>
    <dgm:cxn modelId="{D595F6E7-DB0B-4930-AA47-AF238D0F9E1F}" type="presOf" srcId="{461B1D55-A232-4F56-851F-D833D5A85361}" destId="{7A53FFFA-46E9-4242-83E7-A4E4C163C458}" srcOrd="0" destOrd="0" presId="urn:microsoft.com/office/officeart/2005/8/layout/chevron2"/>
    <dgm:cxn modelId="{3E9F78C3-58ED-4B7C-8850-C4E65F0B1BDA}" srcId="{CDC47FD1-1C8B-43A2-9AA1-93A1A6B17DF1}" destId="{59DBCA72-1551-49B8-BFC0-E877CE4F933E}" srcOrd="0" destOrd="0" parTransId="{9D0512B0-8990-4790-B8D9-B42185283C7F}" sibTransId="{86C85D77-F379-4725-902F-4C221DB05DEF}"/>
    <dgm:cxn modelId="{861528B0-C228-4DBE-A055-3B92E04683E0}" type="presOf" srcId="{FD3B0AB3-7598-4203-9979-C2A97E253529}" destId="{83A82A2E-722B-40B0-841B-C42487CB9090}" srcOrd="0" destOrd="0" presId="urn:microsoft.com/office/officeart/2005/8/layout/chevron2"/>
    <dgm:cxn modelId="{05DD9ACF-DD2F-4C82-B7BA-5A165401EA23}" srcId="{67355C69-2421-41B7-9502-915B7164A878}" destId="{E9E9254C-AC13-4E13-B56B-4AF11F581B9C}" srcOrd="1" destOrd="0" parTransId="{A162E204-2DB1-4D7A-A22C-299976577362}" sibTransId="{B5A01C3D-6C30-4F20-BBAA-33EE3F6E1145}"/>
    <dgm:cxn modelId="{2D55633D-C1A0-48B0-A27E-4071A7DAF16E}" srcId="{FD3B0AB3-7598-4203-9979-C2A97E253529}" destId="{67355C69-2421-41B7-9502-915B7164A878}" srcOrd="1" destOrd="0" parTransId="{20BBD8C4-D4C3-4BC6-BBA7-9B2A2C469D29}" sibTransId="{577721B3-9595-4DD2-8B94-54C215B25F34}"/>
    <dgm:cxn modelId="{3C8BBA60-BDB8-424D-B97C-5DB89385C864}" type="presOf" srcId="{CDC47FD1-1C8B-43A2-9AA1-93A1A6B17DF1}" destId="{B9F23ED3-CAFF-46D8-8859-753AF8E93924}" srcOrd="0" destOrd="0" presId="urn:microsoft.com/office/officeart/2005/8/layout/chevron2"/>
    <dgm:cxn modelId="{3EC74C80-A96A-483D-A2F0-60F760552CF7}" type="presOf" srcId="{59DBCA72-1551-49B8-BFC0-E877CE4F933E}" destId="{69E911D4-213F-428C-9E64-8F13A8B8CF83}" srcOrd="0" destOrd="0" presId="urn:microsoft.com/office/officeart/2005/8/layout/chevron2"/>
    <dgm:cxn modelId="{E63FAF17-B93D-4097-9308-962E220D19BB}" type="presOf" srcId="{D3DE93CA-4650-460C-9579-0E0CB77AD47B}" destId="{69E911D4-213F-428C-9E64-8F13A8B8CF83}" srcOrd="0" destOrd="1" presId="urn:microsoft.com/office/officeart/2005/8/layout/chevron2"/>
    <dgm:cxn modelId="{D8E6138B-2927-44B4-9E62-422AB79B4110}" srcId="{FD3B0AB3-7598-4203-9979-C2A97E253529}" destId="{C226F8A1-CD7D-4B23-8310-9782A42E3B6D}" srcOrd="2" destOrd="0" parTransId="{0FCCBF58-432F-4183-8867-F3D11D62545F}" sibTransId="{09617AC0-A028-401D-9C7D-925410CFA000}"/>
    <dgm:cxn modelId="{DC61110B-5A7B-47EB-9698-841AFB578844}" type="presOf" srcId="{A944A9E5-94EF-41E6-902D-1D06C274A5FA}" destId="{0D1906FE-0EF4-49F3-8106-437BF8F34A3A}" srcOrd="0" destOrd="0" presId="urn:microsoft.com/office/officeart/2005/8/layout/chevron2"/>
    <dgm:cxn modelId="{F8D3DB64-18D4-4332-9A6C-753D66CA7924}" type="presOf" srcId="{C226F8A1-CD7D-4B23-8310-9782A42E3B6D}" destId="{7920BB42-F44E-4AD5-BB75-7835FB34AD57}" srcOrd="0" destOrd="0" presId="urn:microsoft.com/office/officeart/2005/8/layout/chevron2"/>
    <dgm:cxn modelId="{AF86EB1C-2626-474E-A218-A25B688CD8D9}" srcId="{C226F8A1-CD7D-4B23-8310-9782A42E3B6D}" destId="{44F020C1-12C5-4331-937D-540C0FB048A1}" srcOrd="1" destOrd="0" parTransId="{9B6717B5-D29B-4EF6-ADD8-5792F4E46B89}" sibTransId="{07631A0A-2D9E-4983-BABF-7ADA1BBA2A9F}"/>
    <dgm:cxn modelId="{00ECA53C-39A6-4388-877A-9871B0D83AE7}" type="presOf" srcId="{E9E9254C-AC13-4E13-B56B-4AF11F581B9C}" destId="{0D1906FE-0EF4-49F3-8106-437BF8F34A3A}" srcOrd="0" destOrd="1" presId="urn:microsoft.com/office/officeart/2005/8/layout/chevron2"/>
    <dgm:cxn modelId="{99107DC2-FC69-4003-AF64-26A709A96D41}" srcId="{C226F8A1-CD7D-4B23-8310-9782A42E3B6D}" destId="{461B1D55-A232-4F56-851F-D833D5A85361}" srcOrd="0" destOrd="0" parTransId="{EDAD8C02-0C5A-4570-9529-B6D7D8F2B912}" sibTransId="{3AEC3D32-8F8F-40FC-8D3D-6335B1EF6710}"/>
    <dgm:cxn modelId="{77084D74-2D25-4ED5-BA45-00627F57578B}" srcId="{FD3B0AB3-7598-4203-9979-C2A97E253529}" destId="{CDC47FD1-1C8B-43A2-9AA1-93A1A6B17DF1}" srcOrd="0" destOrd="0" parTransId="{D501B003-9B85-4DF8-A751-F99AB97A15CE}" sibTransId="{4FCC7BCC-D413-46E5-9EB6-8E2E7B50D3A3}"/>
    <dgm:cxn modelId="{5CD5C07F-BECC-4E2D-8D5A-9EC110926CF7}" type="presOf" srcId="{44F020C1-12C5-4331-937D-540C0FB048A1}" destId="{7A53FFFA-46E9-4242-83E7-A4E4C163C458}" srcOrd="0" destOrd="1" presId="urn:microsoft.com/office/officeart/2005/8/layout/chevron2"/>
    <dgm:cxn modelId="{0EF698CE-40D7-4A35-89EB-9AFEA19723E1}" type="presParOf" srcId="{83A82A2E-722B-40B0-841B-C42487CB9090}" destId="{A9293735-2FD1-4573-AE6C-5D50C7E3F8CA}" srcOrd="0" destOrd="0" presId="urn:microsoft.com/office/officeart/2005/8/layout/chevron2"/>
    <dgm:cxn modelId="{4C1A33EB-9D0F-44A8-AD7D-70ADF30E98A0}" type="presParOf" srcId="{A9293735-2FD1-4573-AE6C-5D50C7E3F8CA}" destId="{B9F23ED3-CAFF-46D8-8859-753AF8E93924}" srcOrd="0" destOrd="0" presId="urn:microsoft.com/office/officeart/2005/8/layout/chevron2"/>
    <dgm:cxn modelId="{D8E650CA-220F-47CD-8E7D-4C04BD997999}" type="presParOf" srcId="{A9293735-2FD1-4573-AE6C-5D50C7E3F8CA}" destId="{69E911D4-213F-428C-9E64-8F13A8B8CF83}" srcOrd="1" destOrd="0" presId="urn:microsoft.com/office/officeart/2005/8/layout/chevron2"/>
    <dgm:cxn modelId="{DF70979E-8261-44C0-8327-1D373A50E49F}" type="presParOf" srcId="{83A82A2E-722B-40B0-841B-C42487CB9090}" destId="{72AAAFAC-0242-4F4B-911E-DE86995E5783}" srcOrd="1" destOrd="0" presId="urn:microsoft.com/office/officeart/2005/8/layout/chevron2"/>
    <dgm:cxn modelId="{A507FA1E-5526-43C9-9606-E03281BD1A03}" type="presParOf" srcId="{83A82A2E-722B-40B0-841B-C42487CB9090}" destId="{56CFD5C4-2C11-4D91-AD8A-F6D66D3C6AA4}" srcOrd="2" destOrd="0" presId="urn:microsoft.com/office/officeart/2005/8/layout/chevron2"/>
    <dgm:cxn modelId="{D828F5DC-B01C-466B-9EE3-0DF1C680F6B3}" type="presParOf" srcId="{56CFD5C4-2C11-4D91-AD8A-F6D66D3C6AA4}" destId="{286905A1-B7C3-4700-9C0F-D06D6A04411A}" srcOrd="0" destOrd="0" presId="urn:microsoft.com/office/officeart/2005/8/layout/chevron2"/>
    <dgm:cxn modelId="{B9D77924-A904-4E88-8430-7BC023EB30AC}" type="presParOf" srcId="{56CFD5C4-2C11-4D91-AD8A-F6D66D3C6AA4}" destId="{0D1906FE-0EF4-49F3-8106-437BF8F34A3A}" srcOrd="1" destOrd="0" presId="urn:microsoft.com/office/officeart/2005/8/layout/chevron2"/>
    <dgm:cxn modelId="{337D53E1-DDCC-4E0E-82D6-FFF787FFC5CF}" type="presParOf" srcId="{83A82A2E-722B-40B0-841B-C42487CB9090}" destId="{63EEE66A-5694-4A98-A488-B3709CF5A882}" srcOrd="3" destOrd="0" presId="urn:microsoft.com/office/officeart/2005/8/layout/chevron2"/>
    <dgm:cxn modelId="{8621C0EA-A81C-4347-AE81-1DADD7A15505}" type="presParOf" srcId="{83A82A2E-722B-40B0-841B-C42487CB9090}" destId="{1229DFEF-7CEF-40F2-8C52-9E6CAD7F8A1D}" srcOrd="4" destOrd="0" presId="urn:microsoft.com/office/officeart/2005/8/layout/chevron2"/>
    <dgm:cxn modelId="{728BD2FC-9B04-49FE-948C-88E05281974E}" type="presParOf" srcId="{1229DFEF-7CEF-40F2-8C52-9E6CAD7F8A1D}" destId="{7920BB42-F44E-4AD5-BB75-7835FB34AD57}" srcOrd="0" destOrd="0" presId="urn:microsoft.com/office/officeart/2005/8/layout/chevron2"/>
    <dgm:cxn modelId="{A0E437BD-63F1-4155-9C2D-B5A6BBE0BBFA}" type="presParOf" srcId="{1229DFEF-7CEF-40F2-8C52-9E6CAD7F8A1D}" destId="{7A53FFFA-46E9-4242-83E7-A4E4C163C4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A8D58AF-4F86-46CE-AED9-A98E9DCBEAF6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95C84EA-21AC-4A2B-AA70-6948F0303291}">
      <dgm:prSet phldrT="[文字]" custT="1"/>
      <dgm:spPr/>
      <dgm:t>
        <a:bodyPr/>
        <a:lstStyle/>
        <a:p>
          <a:r>
            <a:rPr lang="zh-TW" altLang="en-US" sz="3200" dirty="0" smtClean="0"/>
            <a:t>定期性稽核</a:t>
          </a:r>
          <a:endParaRPr lang="zh-TW" altLang="en-US" sz="3200" dirty="0"/>
        </a:p>
      </dgm:t>
    </dgm:pt>
    <dgm:pt modelId="{F658F235-68DE-453D-B29E-23485A7A2B85}" type="parTrans" cxnId="{6668F2B7-3E9C-4EF3-A50E-F325ECF6A154}">
      <dgm:prSet/>
      <dgm:spPr/>
      <dgm:t>
        <a:bodyPr/>
        <a:lstStyle/>
        <a:p>
          <a:endParaRPr lang="zh-TW" altLang="en-US"/>
        </a:p>
      </dgm:t>
    </dgm:pt>
    <dgm:pt modelId="{8A9695AA-920D-411B-B131-C9CDF5514065}" type="sibTrans" cxnId="{6668F2B7-3E9C-4EF3-A50E-F325ECF6A154}">
      <dgm:prSet/>
      <dgm:spPr/>
      <dgm:t>
        <a:bodyPr/>
        <a:lstStyle/>
        <a:p>
          <a:endParaRPr lang="zh-TW" altLang="en-US"/>
        </a:p>
      </dgm:t>
    </dgm:pt>
    <dgm:pt modelId="{122B28AD-3FC6-4CAF-8794-BC4894A55422}">
      <dgm:prSet phldrT="[文字]"/>
      <dgm:spPr/>
      <dgm:t>
        <a:bodyPr/>
        <a:lstStyle/>
        <a:p>
          <a:r>
            <a:rPr lang="zh-TW" altLang="en-US" dirty="0" smtClean="0"/>
            <a:t>由內部稽核人員依年度稽核計畫及本校「內部控制覆核及內部稽核作業要點」執行</a:t>
          </a:r>
          <a:endParaRPr lang="zh-TW" altLang="en-US" dirty="0"/>
        </a:p>
      </dgm:t>
    </dgm:pt>
    <dgm:pt modelId="{319DF37A-FDC0-4055-9D9B-04B4BF8DEB33}" type="parTrans" cxnId="{5DE0BEEF-50B8-4A7C-8D72-512D27F94639}">
      <dgm:prSet/>
      <dgm:spPr/>
      <dgm:t>
        <a:bodyPr/>
        <a:lstStyle/>
        <a:p>
          <a:endParaRPr lang="zh-TW" altLang="en-US"/>
        </a:p>
      </dgm:t>
    </dgm:pt>
    <dgm:pt modelId="{B42E5AF3-8030-4129-88E1-F3DEC79ABB3F}" type="sibTrans" cxnId="{5DE0BEEF-50B8-4A7C-8D72-512D27F94639}">
      <dgm:prSet/>
      <dgm:spPr/>
      <dgm:t>
        <a:bodyPr/>
        <a:lstStyle/>
        <a:p>
          <a:endParaRPr lang="zh-TW" altLang="en-US"/>
        </a:p>
      </dgm:t>
    </dgm:pt>
    <dgm:pt modelId="{1CA0ED64-B9C5-4A7A-B5A5-09A483B40096}">
      <dgm:prSet phldrT="[文字]" custT="1"/>
      <dgm:spPr/>
      <dgm:t>
        <a:bodyPr/>
        <a:lstStyle/>
        <a:p>
          <a:r>
            <a:rPr lang="zh-TW" altLang="en-US" sz="3200" dirty="0" smtClean="0"/>
            <a:t>專案性稽核</a:t>
          </a:r>
          <a:endParaRPr lang="zh-TW" altLang="en-US" sz="3200" dirty="0"/>
        </a:p>
      </dgm:t>
    </dgm:pt>
    <dgm:pt modelId="{4F92AFB4-8009-4025-8650-D41F4FB07D8E}" type="parTrans" cxnId="{F89932A1-9B5A-4FF3-AC28-49441BC63504}">
      <dgm:prSet/>
      <dgm:spPr/>
      <dgm:t>
        <a:bodyPr/>
        <a:lstStyle/>
        <a:p>
          <a:endParaRPr lang="zh-TW" altLang="en-US"/>
        </a:p>
      </dgm:t>
    </dgm:pt>
    <dgm:pt modelId="{192C436F-D82E-48E2-9C01-66DC0D8ECC6A}" type="sibTrans" cxnId="{F89932A1-9B5A-4FF3-AC28-49441BC63504}">
      <dgm:prSet/>
      <dgm:spPr/>
      <dgm:t>
        <a:bodyPr/>
        <a:lstStyle/>
        <a:p>
          <a:endParaRPr lang="zh-TW" altLang="en-US"/>
        </a:p>
      </dgm:t>
    </dgm:pt>
    <dgm:pt modelId="{3F375460-E6A0-4F78-B1A9-AAE423C0B95D}">
      <dgm:prSet phldrT="[文字]"/>
      <dgm:spPr/>
      <dgm:t>
        <a:bodyPr/>
        <a:lstStyle/>
        <a:p>
          <a:r>
            <a:rPr lang="zh-TW" altLang="en-US" dirty="0" smtClean="0"/>
            <a:t>因單位已發生風險或單位接受校外補助經費專案計畫之查核</a:t>
          </a:r>
          <a:endParaRPr lang="zh-TW" altLang="en-US" dirty="0"/>
        </a:p>
      </dgm:t>
    </dgm:pt>
    <dgm:pt modelId="{22CBE293-F09F-43CB-B7ED-225C673530D7}" type="parTrans" cxnId="{752E6097-E990-4577-B61A-FB047FB7E55E}">
      <dgm:prSet/>
      <dgm:spPr/>
      <dgm:t>
        <a:bodyPr/>
        <a:lstStyle/>
        <a:p>
          <a:endParaRPr lang="zh-TW" altLang="en-US"/>
        </a:p>
      </dgm:t>
    </dgm:pt>
    <dgm:pt modelId="{9A230CCC-22C7-4E66-91F7-AC11C45E4E42}" type="sibTrans" cxnId="{752E6097-E990-4577-B61A-FB047FB7E55E}">
      <dgm:prSet/>
      <dgm:spPr/>
      <dgm:t>
        <a:bodyPr/>
        <a:lstStyle/>
        <a:p>
          <a:endParaRPr lang="zh-TW" altLang="en-US"/>
        </a:p>
      </dgm:t>
    </dgm:pt>
    <dgm:pt modelId="{B0D8099D-1AF7-4E3D-A2F2-86A0C524E6A4}">
      <dgm:prSet phldrT="[文字]" custT="1"/>
      <dgm:spPr/>
      <dgm:t>
        <a:bodyPr/>
        <a:lstStyle/>
        <a:p>
          <a:r>
            <a:rPr lang="zh-TW" altLang="en-US" sz="3200" dirty="0" smtClean="0"/>
            <a:t>臨時性稽核</a:t>
          </a:r>
          <a:endParaRPr lang="zh-TW" altLang="en-US" sz="3200" dirty="0"/>
        </a:p>
      </dgm:t>
    </dgm:pt>
    <dgm:pt modelId="{A538FA27-6214-435D-990C-567EF807BEE4}" type="parTrans" cxnId="{FB7C4E87-602C-4EA2-ADE4-B2B5B1BD6387}">
      <dgm:prSet/>
      <dgm:spPr/>
      <dgm:t>
        <a:bodyPr/>
        <a:lstStyle/>
        <a:p>
          <a:endParaRPr lang="zh-TW" altLang="en-US"/>
        </a:p>
      </dgm:t>
    </dgm:pt>
    <dgm:pt modelId="{92412785-A55B-41D1-A646-290CBE79EFCB}" type="sibTrans" cxnId="{FB7C4E87-602C-4EA2-ADE4-B2B5B1BD6387}">
      <dgm:prSet/>
      <dgm:spPr/>
      <dgm:t>
        <a:bodyPr/>
        <a:lstStyle/>
        <a:p>
          <a:endParaRPr lang="zh-TW" altLang="en-US"/>
        </a:p>
      </dgm:t>
    </dgm:pt>
    <dgm:pt modelId="{33B5096C-F1FF-495D-B269-FFC574D91562}">
      <dgm:prSet phldrT="[文字]"/>
      <dgm:spPr/>
      <dgm:t>
        <a:bodyPr/>
        <a:lstStyle/>
        <a:p>
          <a:r>
            <a:rPr lang="zh-TW" altLang="en-US" dirty="0" smtClean="0"/>
            <a:t>依校長或其授權人之指示或交辦事項辦理事件個案稽核</a:t>
          </a:r>
          <a:endParaRPr lang="zh-TW" altLang="en-US" dirty="0"/>
        </a:p>
      </dgm:t>
    </dgm:pt>
    <dgm:pt modelId="{A40F30F6-3D8C-4FB6-BA54-A0BE0D1E8668}" type="parTrans" cxnId="{12C86EA1-C989-4BA2-A125-8AB8707E3137}">
      <dgm:prSet/>
      <dgm:spPr/>
      <dgm:t>
        <a:bodyPr/>
        <a:lstStyle/>
        <a:p>
          <a:endParaRPr lang="zh-TW" altLang="en-US"/>
        </a:p>
      </dgm:t>
    </dgm:pt>
    <dgm:pt modelId="{9D96EAEB-2BB7-482B-9B91-DD08DADAB67E}" type="sibTrans" cxnId="{12C86EA1-C989-4BA2-A125-8AB8707E3137}">
      <dgm:prSet/>
      <dgm:spPr/>
      <dgm:t>
        <a:bodyPr/>
        <a:lstStyle/>
        <a:p>
          <a:endParaRPr lang="zh-TW" altLang="en-US"/>
        </a:p>
      </dgm:t>
    </dgm:pt>
    <dgm:pt modelId="{70B03144-EE5F-45CD-AE9C-5BBF69E333C0}" type="pres">
      <dgm:prSet presAssocID="{4A8D58AF-4F86-46CE-AED9-A98E9DCBEA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B8CDDC4-CFF3-472A-9304-DC086C42B54A}" type="pres">
      <dgm:prSet presAssocID="{C95C84EA-21AC-4A2B-AA70-6948F0303291}" presName="linNode" presStyleCnt="0"/>
      <dgm:spPr/>
    </dgm:pt>
    <dgm:pt modelId="{38D7418B-02D9-4F27-BD7F-08D13E75D9BE}" type="pres">
      <dgm:prSet presAssocID="{C95C84EA-21AC-4A2B-AA70-6948F0303291}" presName="parentText" presStyleLbl="node1" presStyleIdx="0" presStyleCnt="3" custScaleX="90279" custScaleY="5758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C6A84E-D2FD-4F99-A922-8327252CA226}" type="pres">
      <dgm:prSet presAssocID="{C95C84EA-21AC-4A2B-AA70-6948F030329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A1AADE-A259-49EA-9548-C8B4574A5682}" type="pres">
      <dgm:prSet presAssocID="{8A9695AA-920D-411B-B131-C9CDF5514065}" presName="sp" presStyleCnt="0"/>
      <dgm:spPr/>
    </dgm:pt>
    <dgm:pt modelId="{C0C93E58-D5F6-4C84-864F-F63C5CE0F07A}" type="pres">
      <dgm:prSet presAssocID="{1CA0ED64-B9C5-4A7A-B5A5-09A483B40096}" presName="linNode" presStyleCnt="0"/>
      <dgm:spPr/>
    </dgm:pt>
    <dgm:pt modelId="{5B5A7AF9-9682-4C8F-B3BA-2C057007B730}" type="pres">
      <dgm:prSet presAssocID="{1CA0ED64-B9C5-4A7A-B5A5-09A483B40096}" presName="parentText" presStyleLbl="node1" presStyleIdx="1" presStyleCnt="3" custScaleX="90278" custScaleY="6273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FEDD8B-4D20-46A8-B06F-BBFBF7A6D323}" type="pres">
      <dgm:prSet presAssocID="{1CA0ED64-B9C5-4A7A-B5A5-09A483B4009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9A9A3C-6E7B-4F66-B931-B94B6DA838F5}" type="pres">
      <dgm:prSet presAssocID="{192C436F-D82E-48E2-9C01-66DC0D8ECC6A}" presName="sp" presStyleCnt="0"/>
      <dgm:spPr/>
    </dgm:pt>
    <dgm:pt modelId="{CB3E8D1C-E2EB-4F38-A28F-1D971DAB65F7}" type="pres">
      <dgm:prSet presAssocID="{B0D8099D-1AF7-4E3D-A2F2-86A0C524E6A4}" presName="linNode" presStyleCnt="0"/>
      <dgm:spPr/>
    </dgm:pt>
    <dgm:pt modelId="{5583FAD8-F91C-4F0B-B64C-73AF23BCB9EF}" type="pres">
      <dgm:prSet presAssocID="{B0D8099D-1AF7-4E3D-A2F2-86A0C524E6A4}" presName="parentText" presStyleLbl="node1" presStyleIdx="2" presStyleCnt="3" custScaleX="90279" custScaleY="6847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E03F04-1F5A-4AAD-8DE2-20905976C96A}" type="pres">
      <dgm:prSet presAssocID="{B0D8099D-1AF7-4E3D-A2F2-86A0C524E6A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DB56456-ECF1-49B7-98BE-ACA5210C6B01}" type="presOf" srcId="{1CA0ED64-B9C5-4A7A-B5A5-09A483B40096}" destId="{5B5A7AF9-9682-4C8F-B3BA-2C057007B730}" srcOrd="0" destOrd="0" presId="urn:microsoft.com/office/officeart/2005/8/layout/vList5"/>
    <dgm:cxn modelId="{617BDEAD-9CC2-4813-9497-CB86A18940E8}" type="presOf" srcId="{33B5096C-F1FF-495D-B269-FFC574D91562}" destId="{DBE03F04-1F5A-4AAD-8DE2-20905976C96A}" srcOrd="0" destOrd="0" presId="urn:microsoft.com/office/officeart/2005/8/layout/vList5"/>
    <dgm:cxn modelId="{8CE3A29C-ED1D-4D0F-B953-8C48DF3FB8A8}" type="presOf" srcId="{4A8D58AF-4F86-46CE-AED9-A98E9DCBEAF6}" destId="{70B03144-EE5F-45CD-AE9C-5BBF69E333C0}" srcOrd="0" destOrd="0" presId="urn:microsoft.com/office/officeart/2005/8/layout/vList5"/>
    <dgm:cxn modelId="{5DE0BEEF-50B8-4A7C-8D72-512D27F94639}" srcId="{C95C84EA-21AC-4A2B-AA70-6948F0303291}" destId="{122B28AD-3FC6-4CAF-8794-BC4894A55422}" srcOrd="0" destOrd="0" parTransId="{319DF37A-FDC0-4055-9D9B-04B4BF8DEB33}" sibTransId="{B42E5AF3-8030-4129-88E1-F3DEC79ABB3F}"/>
    <dgm:cxn modelId="{375DBC9C-8D0B-4338-85D8-43B945904487}" type="presOf" srcId="{3F375460-E6A0-4F78-B1A9-AAE423C0B95D}" destId="{09FEDD8B-4D20-46A8-B06F-BBFBF7A6D323}" srcOrd="0" destOrd="0" presId="urn:microsoft.com/office/officeart/2005/8/layout/vList5"/>
    <dgm:cxn modelId="{520B3225-6226-4665-826B-817C682DFFC0}" type="presOf" srcId="{122B28AD-3FC6-4CAF-8794-BC4894A55422}" destId="{ACC6A84E-D2FD-4F99-A922-8327252CA226}" srcOrd="0" destOrd="0" presId="urn:microsoft.com/office/officeart/2005/8/layout/vList5"/>
    <dgm:cxn modelId="{FB7C4E87-602C-4EA2-ADE4-B2B5B1BD6387}" srcId="{4A8D58AF-4F86-46CE-AED9-A98E9DCBEAF6}" destId="{B0D8099D-1AF7-4E3D-A2F2-86A0C524E6A4}" srcOrd="2" destOrd="0" parTransId="{A538FA27-6214-435D-990C-567EF807BEE4}" sibTransId="{92412785-A55B-41D1-A646-290CBE79EFCB}"/>
    <dgm:cxn modelId="{F89932A1-9B5A-4FF3-AC28-49441BC63504}" srcId="{4A8D58AF-4F86-46CE-AED9-A98E9DCBEAF6}" destId="{1CA0ED64-B9C5-4A7A-B5A5-09A483B40096}" srcOrd="1" destOrd="0" parTransId="{4F92AFB4-8009-4025-8650-D41F4FB07D8E}" sibTransId="{192C436F-D82E-48E2-9C01-66DC0D8ECC6A}"/>
    <dgm:cxn modelId="{752E6097-E990-4577-B61A-FB047FB7E55E}" srcId="{1CA0ED64-B9C5-4A7A-B5A5-09A483B40096}" destId="{3F375460-E6A0-4F78-B1A9-AAE423C0B95D}" srcOrd="0" destOrd="0" parTransId="{22CBE293-F09F-43CB-B7ED-225C673530D7}" sibTransId="{9A230CCC-22C7-4E66-91F7-AC11C45E4E42}"/>
    <dgm:cxn modelId="{6668F2B7-3E9C-4EF3-A50E-F325ECF6A154}" srcId="{4A8D58AF-4F86-46CE-AED9-A98E9DCBEAF6}" destId="{C95C84EA-21AC-4A2B-AA70-6948F0303291}" srcOrd="0" destOrd="0" parTransId="{F658F235-68DE-453D-B29E-23485A7A2B85}" sibTransId="{8A9695AA-920D-411B-B131-C9CDF5514065}"/>
    <dgm:cxn modelId="{A739D4BB-7DF4-4C26-A7ED-D15E90326D2B}" type="presOf" srcId="{C95C84EA-21AC-4A2B-AA70-6948F0303291}" destId="{38D7418B-02D9-4F27-BD7F-08D13E75D9BE}" srcOrd="0" destOrd="0" presId="urn:microsoft.com/office/officeart/2005/8/layout/vList5"/>
    <dgm:cxn modelId="{12C86EA1-C989-4BA2-A125-8AB8707E3137}" srcId="{B0D8099D-1AF7-4E3D-A2F2-86A0C524E6A4}" destId="{33B5096C-F1FF-495D-B269-FFC574D91562}" srcOrd="0" destOrd="0" parTransId="{A40F30F6-3D8C-4FB6-BA54-A0BE0D1E8668}" sibTransId="{9D96EAEB-2BB7-482B-9B91-DD08DADAB67E}"/>
    <dgm:cxn modelId="{E3BEF72B-3F99-4BB4-BF73-CC530834F630}" type="presOf" srcId="{B0D8099D-1AF7-4E3D-A2F2-86A0C524E6A4}" destId="{5583FAD8-F91C-4F0B-B64C-73AF23BCB9EF}" srcOrd="0" destOrd="0" presId="urn:microsoft.com/office/officeart/2005/8/layout/vList5"/>
    <dgm:cxn modelId="{50FE4FCA-D3A9-4910-B2BC-380CD7BE8B36}" type="presParOf" srcId="{70B03144-EE5F-45CD-AE9C-5BBF69E333C0}" destId="{BB8CDDC4-CFF3-472A-9304-DC086C42B54A}" srcOrd="0" destOrd="0" presId="urn:microsoft.com/office/officeart/2005/8/layout/vList5"/>
    <dgm:cxn modelId="{DDBD6948-A8F9-4FEC-9696-EB78126D7545}" type="presParOf" srcId="{BB8CDDC4-CFF3-472A-9304-DC086C42B54A}" destId="{38D7418B-02D9-4F27-BD7F-08D13E75D9BE}" srcOrd="0" destOrd="0" presId="urn:microsoft.com/office/officeart/2005/8/layout/vList5"/>
    <dgm:cxn modelId="{74346E95-1E59-4D87-A9D3-3023B27A07C9}" type="presParOf" srcId="{BB8CDDC4-CFF3-472A-9304-DC086C42B54A}" destId="{ACC6A84E-D2FD-4F99-A922-8327252CA226}" srcOrd="1" destOrd="0" presId="urn:microsoft.com/office/officeart/2005/8/layout/vList5"/>
    <dgm:cxn modelId="{D1A0711E-3620-4C73-B6C3-B27D228C88C5}" type="presParOf" srcId="{70B03144-EE5F-45CD-AE9C-5BBF69E333C0}" destId="{C6A1AADE-A259-49EA-9548-C8B4574A5682}" srcOrd="1" destOrd="0" presId="urn:microsoft.com/office/officeart/2005/8/layout/vList5"/>
    <dgm:cxn modelId="{BE83B1EB-B190-4694-AB0B-7480647B756A}" type="presParOf" srcId="{70B03144-EE5F-45CD-AE9C-5BBF69E333C0}" destId="{C0C93E58-D5F6-4C84-864F-F63C5CE0F07A}" srcOrd="2" destOrd="0" presId="urn:microsoft.com/office/officeart/2005/8/layout/vList5"/>
    <dgm:cxn modelId="{BDFEB06D-5786-4904-936F-36BFACF59471}" type="presParOf" srcId="{C0C93E58-D5F6-4C84-864F-F63C5CE0F07A}" destId="{5B5A7AF9-9682-4C8F-B3BA-2C057007B730}" srcOrd="0" destOrd="0" presId="urn:microsoft.com/office/officeart/2005/8/layout/vList5"/>
    <dgm:cxn modelId="{24BC7EF2-31EB-401A-A3FC-13D86C5983E6}" type="presParOf" srcId="{C0C93E58-D5F6-4C84-864F-F63C5CE0F07A}" destId="{09FEDD8B-4D20-46A8-B06F-BBFBF7A6D323}" srcOrd="1" destOrd="0" presId="urn:microsoft.com/office/officeart/2005/8/layout/vList5"/>
    <dgm:cxn modelId="{A70969E4-87E2-4EA7-BEB1-ECFDED78045F}" type="presParOf" srcId="{70B03144-EE5F-45CD-AE9C-5BBF69E333C0}" destId="{939A9A3C-6E7B-4F66-B931-B94B6DA838F5}" srcOrd="3" destOrd="0" presId="urn:microsoft.com/office/officeart/2005/8/layout/vList5"/>
    <dgm:cxn modelId="{BEA7DF96-6D34-4D09-899F-12317D7B168F}" type="presParOf" srcId="{70B03144-EE5F-45CD-AE9C-5BBF69E333C0}" destId="{CB3E8D1C-E2EB-4F38-A28F-1D971DAB65F7}" srcOrd="4" destOrd="0" presId="urn:microsoft.com/office/officeart/2005/8/layout/vList5"/>
    <dgm:cxn modelId="{54CC1436-A49D-4774-B8D7-E2488DBFBF31}" type="presParOf" srcId="{CB3E8D1C-E2EB-4F38-A28F-1D971DAB65F7}" destId="{5583FAD8-F91C-4F0B-B64C-73AF23BCB9EF}" srcOrd="0" destOrd="0" presId="urn:microsoft.com/office/officeart/2005/8/layout/vList5"/>
    <dgm:cxn modelId="{94C46401-4BD9-4473-81D7-C4ECEC4019AF}" type="presParOf" srcId="{CB3E8D1C-E2EB-4F38-A28F-1D971DAB65F7}" destId="{DBE03F04-1F5A-4AAD-8DE2-20905976C9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96310C1-859B-4E06-8A10-D7BD78E26C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DE6FF3B-D5F0-4043-BBF0-EADA1CE1A9C0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sz="2000" dirty="0" smtClean="0"/>
            <a:t>    學生宿舍服務中心    </a:t>
          </a:r>
          <a:r>
            <a:rPr lang="en-US" altLang="zh-TW" sz="2000" dirty="0" smtClean="0"/>
            <a:t>103.10.15</a:t>
          </a:r>
          <a:endParaRPr lang="zh-TW" altLang="en-US" sz="2000" dirty="0"/>
        </a:p>
      </dgm:t>
    </dgm:pt>
    <dgm:pt modelId="{203567B3-E70A-4614-A755-AF82D8412F7B}" type="parTrans" cxnId="{D9AFDC1C-544A-45D4-9ABB-13D7B66F799A}">
      <dgm:prSet/>
      <dgm:spPr/>
      <dgm:t>
        <a:bodyPr/>
        <a:lstStyle/>
        <a:p>
          <a:endParaRPr lang="zh-TW" altLang="en-US"/>
        </a:p>
      </dgm:t>
    </dgm:pt>
    <dgm:pt modelId="{3742F024-4A16-46EA-85FE-F6B9802A0C9F}" type="sibTrans" cxnId="{D9AFDC1C-544A-45D4-9ABB-13D7B66F799A}">
      <dgm:prSet/>
      <dgm:spPr/>
      <dgm:t>
        <a:bodyPr/>
        <a:lstStyle/>
        <a:p>
          <a:endParaRPr lang="zh-TW" altLang="en-US"/>
        </a:p>
      </dgm:t>
    </dgm:pt>
    <dgm:pt modelId="{E47E4BB1-D962-48EB-834E-7CD4A1500ECD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sz="2000" dirty="0" smtClean="0"/>
            <a:t>    產學營運及推廣教育處   </a:t>
          </a:r>
          <a:r>
            <a:rPr lang="en-US" altLang="zh-TW" sz="2000" dirty="0" smtClean="0"/>
            <a:t>103.11.20</a:t>
          </a:r>
          <a:endParaRPr lang="zh-TW" altLang="en-US" sz="2000" dirty="0"/>
        </a:p>
      </dgm:t>
    </dgm:pt>
    <dgm:pt modelId="{74290B5E-EDBE-42DF-9C8A-3FB0B18EAE3E}" type="parTrans" cxnId="{97677ADA-69BC-4BD5-A14F-B1F717FDEEC0}">
      <dgm:prSet/>
      <dgm:spPr/>
      <dgm:t>
        <a:bodyPr/>
        <a:lstStyle/>
        <a:p>
          <a:endParaRPr lang="zh-TW" altLang="en-US"/>
        </a:p>
      </dgm:t>
    </dgm:pt>
    <dgm:pt modelId="{6908ED87-A92F-4271-A3E0-11BA3EAF4339}" type="sibTrans" cxnId="{97677ADA-69BC-4BD5-A14F-B1F717FDEEC0}">
      <dgm:prSet/>
      <dgm:spPr/>
      <dgm:t>
        <a:bodyPr/>
        <a:lstStyle/>
        <a:p>
          <a:endParaRPr lang="zh-TW" altLang="en-US"/>
        </a:p>
      </dgm:t>
    </dgm:pt>
    <dgm:pt modelId="{989EF60E-7EC4-4F44-828F-91B8E80E8256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000" dirty="0" smtClean="0"/>
            <a:t>   </a:t>
          </a:r>
          <a:r>
            <a:rPr lang="zh-TW" altLang="en-US" sz="2000" dirty="0" smtClean="0">
              <a:solidFill>
                <a:srgbClr val="FFFF00"/>
              </a:solidFill>
              <a:latin typeface="+mn-ea"/>
              <a:ea typeface="+mn-ea"/>
            </a:rPr>
            <a:t>場管會、車管會及校警隊   </a:t>
          </a:r>
          <a:r>
            <a:rPr lang="en-US" altLang="zh-TW" sz="2000" dirty="0" smtClean="0">
              <a:solidFill>
                <a:srgbClr val="FFFF00"/>
              </a:solidFill>
              <a:latin typeface="+mn-ea"/>
              <a:ea typeface="+mn-ea"/>
            </a:rPr>
            <a:t>104.10</a:t>
          </a:r>
          <a:r>
            <a:rPr lang="zh-TW" altLang="en-US" sz="2000" dirty="0" smtClean="0">
              <a:solidFill>
                <a:srgbClr val="FFFF00"/>
              </a:solidFill>
              <a:latin typeface="+mn-ea"/>
              <a:ea typeface="+mn-ea"/>
            </a:rPr>
            <a:t>月份</a:t>
          </a:r>
          <a:endParaRPr lang="zh-TW" altLang="en-US" sz="2000" dirty="0">
            <a:solidFill>
              <a:srgbClr val="FFFF00"/>
            </a:solidFill>
            <a:latin typeface="+mn-ea"/>
            <a:ea typeface="+mn-ea"/>
          </a:endParaRPr>
        </a:p>
      </dgm:t>
    </dgm:pt>
    <dgm:pt modelId="{D61E529C-66EC-4518-8F87-C59EC22DC5C9}" type="parTrans" cxnId="{6093768A-4160-4FC8-84ED-05F288116A21}">
      <dgm:prSet/>
      <dgm:spPr/>
      <dgm:t>
        <a:bodyPr/>
        <a:lstStyle/>
        <a:p>
          <a:endParaRPr lang="zh-TW" altLang="en-US"/>
        </a:p>
      </dgm:t>
    </dgm:pt>
    <dgm:pt modelId="{1B377625-FCCE-4287-A303-84CD5E3FCB18}" type="sibTrans" cxnId="{6093768A-4160-4FC8-84ED-05F288116A21}">
      <dgm:prSet/>
      <dgm:spPr/>
      <dgm:t>
        <a:bodyPr/>
        <a:lstStyle/>
        <a:p>
          <a:endParaRPr lang="zh-TW" altLang="en-US"/>
        </a:p>
      </dgm:t>
    </dgm:pt>
    <dgm:pt modelId="{D757507A-B77E-43A2-A235-C57F6D2225A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altLang="en-US" sz="2000" dirty="0" smtClean="0"/>
            <a:t>    各運動場館含海域中心   </a:t>
          </a:r>
          <a:r>
            <a:rPr lang="en-US" altLang="zh-TW" sz="2000" dirty="0" smtClean="0"/>
            <a:t>104.06.13</a:t>
          </a:r>
          <a:endParaRPr lang="zh-TW" altLang="en-US" sz="2000" dirty="0"/>
        </a:p>
      </dgm:t>
    </dgm:pt>
    <dgm:pt modelId="{98E67758-F461-4F34-999E-D7A86ACA7790}" type="parTrans" cxnId="{A418E838-B375-43D2-862F-FBFA8F50064E}">
      <dgm:prSet/>
      <dgm:spPr/>
      <dgm:t>
        <a:bodyPr/>
        <a:lstStyle/>
        <a:p>
          <a:endParaRPr lang="zh-TW" altLang="en-US"/>
        </a:p>
      </dgm:t>
    </dgm:pt>
    <dgm:pt modelId="{38FC1E14-13EB-403D-9DAA-B6C458DDED47}" type="sibTrans" cxnId="{A418E838-B375-43D2-862F-FBFA8F50064E}">
      <dgm:prSet/>
      <dgm:spPr/>
      <dgm:t>
        <a:bodyPr/>
        <a:lstStyle/>
        <a:p>
          <a:endParaRPr lang="zh-TW" altLang="en-US"/>
        </a:p>
      </dgm:t>
    </dgm:pt>
    <dgm:pt modelId="{BDE9B413-3BB8-41EC-85D3-4607CFDC0B1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altLang="en-US" sz="2000" dirty="0" smtClean="0"/>
            <a:t>  圖書與資訊處   </a:t>
          </a:r>
          <a:r>
            <a:rPr lang="en-US" altLang="zh-TW" sz="2000" dirty="0" smtClean="0"/>
            <a:t>104.06.25</a:t>
          </a:r>
          <a:endParaRPr lang="zh-TW" altLang="en-US" sz="2000" dirty="0"/>
        </a:p>
      </dgm:t>
    </dgm:pt>
    <dgm:pt modelId="{09EF3B74-7E50-41D9-BC17-69A0BEA32C4F}" type="parTrans" cxnId="{BDBAD47C-C686-49B7-9327-BBC0D03BFE76}">
      <dgm:prSet/>
      <dgm:spPr/>
      <dgm:t>
        <a:bodyPr/>
        <a:lstStyle/>
        <a:p>
          <a:endParaRPr lang="zh-TW" altLang="en-US"/>
        </a:p>
      </dgm:t>
    </dgm:pt>
    <dgm:pt modelId="{6D515ADF-C5B5-441B-BCAA-2F871A17A905}" type="sibTrans" cxnId="{BDBAD47C-C686-49B7-9327-BBC0D03BFE76}">
      <dgm:prSet/>
      <dgm:spPr/>
      <dgm:t>
        <a:bodyPr/>
        <a:lstStyle/>
        <a:p>
          <a:endParaRPr lang="zh-TW" altLang="en-US"/>
        </a:p>
      </dgm:t>
    </dgm:pt>
    <dgm:pt modelId="{B65086E0-3855-475F-956D-AFA065C1D890}">
      <dgm:prSet custT="1"/>
      <dgm:spPr>
        <a:solidFill>
          <a:srgbClr val="0070C0"/>
        </a:solidFill>
      </dgm:spPr>
      <dgm:t>
        <a:bodyPr/>
        <a:lstStyle/>
        <a:p>
          <a:r>
            <a:rPr lang="zh-TW" altLang="en-US" sz="2000" dirty="0" smtClean="0"/>
            <a:t>   </a:t>
          </a:r>
          <a:r>
            <a:rPr lang="zh-TW" altLang="en-US" sz="2000" dirty="0" smtClean="0">
              <a:solidFill>
                <a:srgbClr val="FFFF00"/>
              </a:solidFill>
            </a:rPr>
            <a:t>秘書室   </a:t>
          </a:r>
          <a:r>
            <a:rPr lang="en-US" altLang="zh-TW" sz="2000" dirty="0" smtClean="0">
              <a:solidFill>
                <a:srgbClr val="FFFF00"/>
              </a:solidFill>
              <a:latin typeface="+mn-ea"/>
              <a:ea typeface="+mn-ea"/>
            </a:rPr>
            <a:t>104.11</a:t>
          </a:r>
          <a:r>
            <a:rPr lang="zh-TW" altLang="en-US" sz="2000" dirty="0" smtClean="0">
              <a:solidFill>
                <a:srgbClr val="FFFF00"/>
              </a:solidFill>
              <a:latin typeface="+mn-ea"/>
              <a:ea typeface="+mn-ea"/>
            </a:rPr>
            <a:t>月份下旬</a:t>
          </a:r>
          <a:endParaRPr lang="zh-TW" altLang="en-US" sz="2000" dirty="0">
            <a:solidFill>
              <a:srgbClr val="FFFF00"/>
            </a:solidFill>
            <a:latin typeface="+mn-ea"/>
            <a:ea typeface="+mn-ea"/>
          </a:endParaRPr>
        </a:p>
      </dgm:t>
    </dgm:pt>
    <dgm:pt modelId="{A498B0A1-A134-44DD-BB36-4F9BD4E37BCB}" type="parTrans" cxnId="{8B9F195B-0F24-480D-B5A6-142A79D22EDA}">
      <dgm:prSet/>
      <dgm:spPr/>
      <dgm:t>
        <a:bodyPr/>
        <a:lstStyle/>
        <a:p>
          <a:endParaRPr lang="zh-TW" altLang="en-US"/>
        </a:p>
      </dgm:t>
    </dgm:pt>
    <dgm:pt modelId="{948122EC-2431-4AA6-B0D3-8676E16CA3DE}" type="sibTrans" cxnId="{8B9F195B-0F24-480D-B5A6-142A79D22EDA}">
      <dgm:prSet/>
      <dgm:spPr/>
      <dgm:t>
        <a:bodyPr/>
        <a:lstStyle/>
        <a:p>
          <a:endParaRPr lang="zh-TW" altLang="en-US"/>
        </a:p>
      </dgm:t>
    </dgm:pt>
    <dgm:pt modelId="{39183742-09AC-475C-BBCD-A8937EC6CA77}" type="pres">
      <dgm:prSet presAssocID="{196310C1-859B-4E06-8A10-D7BD78E26C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085BB29F-3D55-41CA-9DBF-2E34BC80086E}" type="pres">
      <dgm:prSet presAssocID="{196310C1-859B-4E06-8A10-D7BD78E26CAB}" presName="Name1" presStyleCnt="0"/>
      <dgm:spPr/>
    </dgm:pt>
    <dgm:pt modelId="{0338D4A1-595D-4044-A478-F3A0145AE8AF}" type="pres">
      <dgm:prSet presAssocID="{196310C1-859B-4E06-8A10-D7BD78E26CAB}" presName="cycle" presStyleCnt="0"/>
      <dgm:spPr/>
    </dgm:pt>
    <dgm:pt modelId="{3867272B-2A19-4CA8-99DA-E08CFA761571}" type="pres">
      <dgm:prSet presAssocID="{196310C1-859B-4E06-8A10-D7BD78E26CAB}" presName="srcNode" presStyleLbl="node1" presStyleIdx="0" presStyleCnt="6"/>
      <dgm:spPr/>
    </dgm:pt>
    <dgm:pt modelId="{81E3A7E8-ADD2-4C6F-A4EA-5848900E7576}" type="pres">
      <dgm:prSet presAssocID="{196310C1-859B-4E06-8A10-D7BD78E26CAB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94A1561A-58DD-4A9E-8CFA-503B27697B6F}" type="pres">
      <dgm:prSet presAssocID="{196310C1-859B-4E06-8A10-D7BD78E26CAB}" presName="extraNode" presStyleLbl="node1" presStyleIdx="0" presStyleCnt="6"/>
      <dgm:spPr/>
    </dgm:pt>
    <dgm:pt modelId="{BD6288C0-201C-4BF8-8684-54D0AFF693D8}" type="pres">
      <dgm:prSet presAssocID="{196310C1-859B-4E06-8A10-D7BD78E26CAB}" presName="dstNode" presStyleLbl="node1" presStyleIdx="0" presStyleCnt="6"/>
      <dgm:spPr/>
    </dgm:pt>
    <dgm:pt modelId="{E355A435-60A0-4102-916E-74E294E5CF4E}" type="pres">
      <dgm:prSet presAssocID="{9DE6FF3B-D5F0-4043-BBF0-EADA1CE1A9C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D984B8-CBCA-4D77-BEF7-61210E4986E6}" type="pres">
      <dgm:prSet presAssocID="{9DE6FF3B-D5F0-4043-BBF0-EADA1CE1A9C0}" presName="accent_1" presStyleCnt="0"/>
      <dgm:spPr/>
    </dgm:pt>
    <dgm:pt modelId="{5F7FF6CC-5B06-4BD8-B816-96A999EE817B}" type="pres">
      <dgm:prSet presAssocID="{9DE6FF3B-D5F0-4043-BBF0-EADA1CE1A9C0}" presName="accentRepeatNode" presStyleLbl="solidFgAcc1" presStyleIdx="0" presStyleCnt="6"/>
      <dgm:spPr>
        <a:solidFill>
          <a:schemeClr val="tx1">
            <a:lumMod val="65000"/>
            <a:lumOff val="35000"/>
          </a:schemeClr>
        </a:solidFill>
      </dgm:spPr>
    </dgm:pt>
    <dgm:pt modelId="{7A5C8319-7DB6-4200-8AB1-5BC203D47366}" type="pres">
      <dgm:prSet presAssocID="{E47E4BB1-D962-48EB-834E-7CD4A1500EC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AE7927-E58A-427B-8BB5-60CAA7121474}" type="pres">
      <dgm:prSet presAssocID="{E47E4BB1-D962-48EB-834E-7CD4A1500ECD}" presName="accent_2" presStyleCnt="0"/>
      <dgm:spPr/>
    </dgm:pt>
    <dgm:pt modelId="{6D5152BC-6B7C-4F9A-81E5-2B64D4F53B01}" type="pres">
      <dgm:prSet presAssocID="{E47E4BB1-D962-48EB-834E-7CD4A1500ECD}" presName="accentRepeatNode" presStyleLbl="solidFgAcc1" presStyleIdx="1" presStyleCnt="6"/>
      <dgm:spPr>
        <a:solidFill>
          <a:schemeClr val="tx1">
            <a:lumMod val="65000"/>
            <a:lumOff val="35000"/>
          </a:schemeClr>
        </a:solidFill>
      </dgm:spPr>
    </dgm:pt>
    <dgm:pt modelId="{7910A811-9EBD-4F8C-B31F-2077F8794BB2}" type="pres">
      <dgm:prSet presAssocID="{D757507A-B77E-43A2-A235-C57F6D2225A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233A03-FD0E-4EB7-A522-49594980571C}" type="pres">
      <dgm:prSet presAssocID="{D757507A-B77E-43A2-A235-C57F6D2225A0}" presName="accent_3" presStyleCnt="0"/>
      <dgm:spPr/>
    </dgm:pt>
    <dgm:pt modelId="{FEB55C16-683B-42D5-BB25-DB229A9A453C}" type="pres">
      <dgm:prSet presAssocID="{D757507A-B77E-43A2-A235-C57F6D2225A0}" presName="accentRepeatNode" presStyleLbl="solidFgAcc1" presStyleIdx="2" presStyleCnt="6"/>
      <dgm:spPr>
        <a:solidFill>
          <a:schemeClr val="tx1">
            <a:lumMod val="65000"/>
            <a:lumOff val="35000"/>
          </a:schemeClr>
        </a:solidFill>
      </dgm:spPr>
    </dgm:pt>
    <dgm:pt modelId="{153922F3-8F82-4ABD-B819-39650D7BE15F}" type="pres">
      <dgm:prSet presAssocID="{BDE9B413-3BB8-41EC-85D3-4607CFDC0B1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0CD4F3-DBE1-437D-9DC9-170525736036}" type="pres">
      <dgm:prSet presAssocID="{BDE9B413-3BB8-41EC-85D3-4607CFDC0B1A}" presName="accent_4" presStyleCnt="0"/>
      <dgm:spPr/>
    </dgm:pt>
    <dgm:pt modelId="{A8553DAC-7380-44D3-8EF4-9386196E054C}" type="pres">
      <dgm:prSet presAssocID="{BDE9B413-3BB8-41EC-85D3-4607CFDC0B1A}" presName="accentRepeatNode" presStyleLbl="solidFgAcc1" presStyleIdx="3" presStyleCnt="6"/>
      <dgm:spPr>
        <a:solidFill>
          <a:schemeClr val="tx1">
            <a:lumMod val="65000"/>
            <a:lumOff val="35000"/>
          </a:schemeClr>
        </a:solidFill>
        <a:ln>
          <a:solidFill>
            <a:schemeClr val="accent1"/>
          </a:solidFill>
        </a:ln>
      </dgm:spPr>
    </dgm:pt>
    <dgm:pt modelId="{4D0BD488-D373-4F1E-9D8F-D1950774569F}" type="pres">
      <dgm:prSet presAssocID="{989EF60E-7EC4-4F44-828F-91B8E80E825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C549FC-5ABA-4C54-881E-2943C2C17F0F}" type="pres">
      <dgm:prSet presAssocID="{989EF60E-7EC4-4F44-828F-91B8E80E8256}" presName="accent_5" presStyleCnt="0"/>
      <dgm:spPr/>
    </dgm:pt>
    <dgm:pt modelId="{61BADBE0-9827-4DBF-AB6F-7CE09197F881}" type="pres">
      <dgm:prSet presAssocID="{989EF60E-7EC4-4F44-828F-91B8E80E8256}" presName="accentRepeatNode" presStyleLbl="solidFgAcc1" presStyleIdx="4" presStyleCnt="6"/>
      <dgm:spPr/>
    </dgm:pt>
    <dgm:pt modelId="{1B83CF79-DD34-480D-8D99-5725CA95969B}" type="pres">
      <dgm:prSet presAssocID="{B65086E0-3855-475F-956D-AFA065C1D89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64BAF-9893-4D2A-B7A0-80A3A12B956F}" type="pres">
      <dgm:prSet presAssocID="{B65086E0-3855-475F-956D-AFA065C1D890}" presName="accent_6" presStyleCnt="0"/>
      <dgm:spPr/>
    </dgm:pt>
    <dgm:pt modelId="{D6190708-FC3C-4D84-A717-B4CF8F1F1464}" type="pres">
      <dgm:prSet presAssocID="{B65086E0-3855-475F-956D-AFA065C1D890}" presName="accentRepeatNode" presStyleLbl="solidFgAcc1" presStyleIdx="5" presStyleCnt="6"/>
      <dgm:spPr/>
    </dgm:pt>
  </dgm:ptLst>
  <dgm:cxnLst>
    <dgm:cxn modelId="{673CC67E-53E7-48EA-A490-13F9B277D576}" type="presOf" srcId="{D757507A-B77E-43A2-A235-C57F6D2225A0}" destId="{7910A811-9EBD-4F8C-B31F-2077F8794BB2}" srcOrd="0" destOrd="0" presId="urn:microsoft.com/office/officeart/2008/layout/VerticalCurvedList"/>
    <dgm:cxn modelId="{BDBAD47C-C686-49B7-9327-BBC0D03BFE76}" srcId="{196310C1-859B-4E06-8A10-D7BD78E26CAB}" destId="{BDE9B413-3BB8-41EC-85D3-4607CFDC0B1A}" srcOrd="3" destOrd="0" parTransId="{09EF3B74-7E50-41D9-BC17-69A0BEA32C4F}" sibTransId="{6D515ADF-C5B5-441B-BCAA-2F871A17A905}"/>
    <dgm:cxn modelId="{A418E838-B375-43D2-862F-FBFA8F50064E}" srcId="{196310C1-859B-4E06-8A10-D7BD78E26CAB}" destId="{D757507A-B77E-43A2-A235-C57F6D2225A0}" srcOrd="2" destOrd="0" parTransId="{98E67758-F461-4F34-999E-D7A86ACA7790}" sibTransId="{38FC1E14-13EB-403D-9DAA-B6C458DDED47}"/>
    <dgm:cxn modelId="{D9AFDC1C-544A-45D4-9ABB-13D7B66F799A}" srcId="{196310C1-859B-4E06-8A10-D7BD78E26CAB}" destId="{9DE6FF3B-D5F0-4043-BBF0-EADA1CE1A9C0}" srcOrd="0" destOrd="0" parTransId="{203567B3-E70A-4614-A755-AF82D8412F7B}" sibTransId="{3742F024-4A16-46EA-85FE-F6B9802A0C9F}"/>
    <dgm:cxn modelId="{2E935FF4-7AE4-4DE3-9AB3-EC0CEA77D6E4}" type="presOf" srcId="{E47E4BB1-D962-48EB-834E-7CD4A1500ECD}" destId="{7A5C8319-7DB6-4200-8AB1-5BC203D47366}" srcOrd="0" destOrd="0" presId="urn:microsoft.com/office/officeart/2008/layout/VerticalCurvedList"/>
    <dgm:cxn modelId="{65470B06-45DF-468F-9345-F4AF979252B2}" type="presOf" srcId="{9DE6FF3B-D5F0-4043-BBF0-EADA1CE1A9C0}" destId="{E355A435-60A0-4102-916E-74E294E5CF4E}" srcOrd="0" destOrd="0" presId="urn:microsoft.com/office/officeart/2008/layout/VerticalCurvedList"/>
    <dgm:cxn modelId="{2DC18B3C-38C5-4B45-B5FC-A9738782F3B9}" type="presOf" srcId="{B65086E0-3855-475F-956D-AFA065C1D890}" destId="{1B83CF79-DD34-480D-8D99-5725CA95969B}" srcOrd="0" destOrd="0" presId="urn:microsoft.com/office/officeart/2008/layout/VerticalCurvedList"/>
    <dgm:cxn modelId="{6093768A-4160-4FC8-84ED-05F288116A21}" srcId="{196310C1-859B-4E06-8A10-D7BD78E26CAB}" destId="{989EF60E-7EC4-4F44-828F-91B8E80E8256}" srcOrd="4" destOrd="0" parTransId="{D61E529C-66EC-4518-8F87-C59EC22DC5C9}" sibTransId="{1B377625-FCCE-4287-A303-84CD5E3FCB18}"/>
    <dgm:cxn modelId="{26F844F5-9264-4A1E-95C8-83A376D34C40}" type="presOf" srcId="{BDE9B413-3BB8-41EC-85D3-4607CFDC0B1A}" destId="{153922F3-8F82-4ABD-B819-39650D7BE15F}" srcOrd="0" destOrd="0" presId="urn:microsoft.com/office/officeart/2008/layout/VerticalCurvedList"/>
    <dgm:cxn modelId="{CDF5629D-6217-4230-8F54-C9F78FC6791C}" type="presOf" srcId="{3742F024-4A16-46EA-85FE-F6B9802A0C9F}" destId="{81E3A7E8-ADD2-4C6F-A4EA-5848900E7576}" srcOrd="0" destOrd="0" presId="urn:microsoft.com/office/officeart/2008/layout/VerticalCurvedList"/>
    <dgm:cxn modelId="{E45C3C97-0359-4F00-BAB4-6C157A86B1A2}" type="presOf" srcId="{989EF60E-7EC4-4F44-828F-91B8E80E8256}" destId="{4D0BD488-D373-4F1E-9D8F-D1950774569F}" srcOrd="0" destOrd="0" presId="urn:microsoft.com/office/officeart/2008/layout/VerticalCurvedList"/>
    <dgm:cxn modelId="{97677ADA-69BC-4BD5-A14F-B1F717FDEEC0}" srcId="{196310C1-859B-4E06-8A10-D7BD78E26CAB}" destId="{E47E4BB1-D962-48EB-834E-7CD4A1500ECD}" srcOrd="1" destOrd="0" parTransId="{74290B5E-EDBE-42DF-9C8A-3FB0B18EAE3E}" sibTransId="{6908ED87-A92F-4271-A3E0-11BA3EAF4339}"/>
    <dgm:cxn modelId="{8B9F195B-0F24-480D-B5A6-142A79D22EDA}" srcId="{196310C1-859B-4E06-8A10-D7BD78E26CAB}" destId="{B65086E0-3855-475F-956D-AFA065C1D890}" srcOrd="5" destOrd="0" parTransId="{A498B0A1-A134-44DD-BB36-4F9BD4E37BCB}" sibTransId="{948122EC-2431-4AA6-B0D3-8676E16CA3DE}"/>
    <dgm:cxn modelId="{D1AA83B0-2164-4B5A-9317-8C0A6866BD9E}" type="presOf" srcId="{196310C1-859B-4E06-8A10-D7BD78E26CAB}" destId="{39183742-09AC-475C-BBCD-A8937EC6CA77}" srcOrd="0" destOrd="0" presId="urn:microsoft.com/office/officeart/2008/layout/VerticalCurvedList"/>
    <dgm:cxn modelId="{4FB7AEA2-81B7-4927-825E-15F265442A0B}" type="presParOf" srcId="{39183742-09AC-475C-BBCD-A8937EC6CA77}" destId="{085BB29F-3D55-41CA-9DBF-2E34BC80086E}" srcOrd="0" destOrd="0" presId="urn:microsoft.com/office/officeart/2008/layout/VerticalCurvedList"/>
    <dgm:cxn modelId="{E85565F3-31E9-4313-A867-162ED76CC297}" type="presParOf" srcId="{085BB29F-3D55-41CA-9DBF-2E34BC80086E}" destId="{0338D4A1-595D-4044-A478-F3A0145AE8AF}" srcOrd="0" destOrd="0" presId="urn:microsoft.com/office/officeart/2008/layout/VerticalCurvedList"/>
    <dgm:cxn modelId="{232E566C-048E-4B0B-89F0-FAA3F0468D42}" type="presParOf" srcId="{0338D4A1-595D-4044-A478-F3A0145AE8AF}" destId="{3867272B-2A19-4CA8-99DA-E08CFA761571}" srcOrd="0" destOrd="0" presId="urn:microsoft.com/office/officeart/2008/layout/VerticalCurvedList"/>
    <dgm:cxn modelId="{920F8F90-2AD3-4342-84D2-FF17ED7A0D9E}" type="presParOf" srcId="{0338D4A1-595D-4044-A478-F3A0145AE8AF}" destId="{81E3A7E8-ADD2-4C6F-A4EA-5848900E7576}" srcOrd="1" destOrd="0" presId="urn:microsoft.com/office/officeart/2008/layout/VerticalCurvedList"/>
    <dgm:cxn modelId="{28D629AC-E124-493D-B5EF-F6A79AF8D625}" type="presParOf" srcId="{0338D4A1-595D-4044-A478-F3A0145AE8AF}" destId="{94A1561A-58DD-4A9E-8CFA-503B27697B6F}" srcOrd="2" destOrd="0" presId="urn:microsoft.com/office/officeart/2008/layout/VerticalCurvedList"/>
    <dgm:cxn modelId="{FAD9183C-759A-4D29-9F2A-464C575237A9}" type="presParOf" srcId="{0338D4A1-595D-4044-A478-F3A0145AE8AF}" destId="{BD6288C0-201C-4BF8-8684-54D0AFF693D8}" srcOrd="3" destOrd="0" presId="urn:microsoft.com/office/officeart/2008/layout/VerticalCurvedList"/>
    <dgm:cxn modelId="{6A339A64-7C57-48BB-BE53-AF2969116635}" type="presParOf" srcId="{085BB29F-3D55-41CA-9DBF-2E34BC80086E}" destId="{E355A435-60A0-4102-916E-74E294E5CF4E}" srcOrd="1" destOrd="0" presId="urn:microsoft.com/office/officeart/2008/layout/VerticalCurvedList"/>
    <dgm:cxn modelId="{196FB02E-A13B-47E4-98FF-06D386D442CE}" type="presParOf" srcId="{085BB29F-3D55-41CA-9DBF-2E34BC80086E}" destId="{9DD984B8-CBCA-4D77-BEF7-61210E4986E6}" srcOrd="2" destOrd="0" presId="urn:microsoft.com/office/officeart/2008/layout/VerticalCurvedList"/>
    <dgm:cxn modelId="{13D05306-C52B-4FF9-8401-31EB984ADC45}" type="presParOf" srcId="{9DD984B8-CBCA-4D77-BEF7-61210E4986E6}" destId="{5F7FF6CC-5B06-4BD8-B816-96A999EE817B}" srcOrd="0" destOrd="0" presId="urn:microsoft.com/office/officeart/2008/layout/VerticalCurvedList"/>
    <dgm:cxn modelId="{2F5247D1-1199-4E6C-A4FC-8F8E16F78FBD}" type="presParOf" srcId="{085BB29F-3D55-41CA-9DBF-2E34BC80086E}" destId="{7A5C8319-7DB6-4200-8AB1-5BC203D47366}" srcOrd="3" destOrd="0" presId="urn:microsoft.com/office/officeart/2008/layout/VerticalCurvedList"/>
    <dgm:cxn modelId="{A8E4F973-2165-4792-AD69-E70D1E0A1BB1}" type="presParOf" srcId="{085BB29F-3D55-41CA-9DBF-2E34BC80086E}" destId="{67AE7927-E58A-427B-8BB5-60CAA7121474}" srcOrd="4" destOrd="0" presId="urn:microsoft.com/office/officeart/2008/layout/VerticalCurvedList"/>
    <dgm:cxn modelId="{50939E56-D548-4EF8-8844-CD6D776CA7A5}" type="presParOf" srcId="{67AE7927-E58A-427B-8BB5-60CAA7121474}" destId="{6D5152BC-6B7C-4F9A-81E5-2B64D4F53B01}" srcOrd="0" destOrd="0" presId="urn:microsoft.com/office/officeart/2008/layout/VerticalCurvedList"/>
    <dgm:cxn modelId="{135EBDE9-B8CB-4126-AC07-9D8EA307CC27}" type="presParOf" srcId="{085BB29F-3D55-41CA-9DBF-2E34BC80086E}" destId="{7910A811-9EBD-4F8C-B31F-2077F8794BB2}" srcOrd="5" destOrd="0" presId="urn:microsoft.com/office/officeart/2008/layout/VerticalCurvedList"/>
    <dgm:cxn modelId="{F3E4128C-BBAA-44CB-91D2-FAA9349D420B}" type="presParOf" srcId="{085BB29F-3D55-41CA-9DBF-2E34BC80086E}" destId="{C3233A03-FD0E-4EB7-A522-49594980571C}" srcOrd="6" destOrd="0" presId="urn:microsoft.com/office/officeart/2008/layout/VerticalCurvedList"/>
    <dgm:cxn modelId="{2B768C98-FE2C-4415-8550-588770B24106}" type="presParOf" srcId="{C3233A03-FD0E-4EB7-A522-49594980571C}" destId="{FEB55C16-683B-42D5-BB25-DB229A9A453C}" srcOrd="0" destOrd="0" presId="urn:microsoft.com/office/officeart/2008/layout/VerticalCurvedList"/>
    <dgm:cxn modelId="{650A9BEC-B2B6-4302-B6A3-F3756C8848B6}" type="presParOf" srcId="{085BB29F-3D55-41CA-9DBF-2E34BC80086E}" destId="{153922F3-8F82-4ABD-B819-39650D7BE15F}" srcOrd="7" destOrd="0" presId="urn:microsoft.com/office/officeart/2008/layout/VerticalCurvedList"/>
    <dgm:cxn modelId="{32504563-7D65-4AB9-AB31-58DD2031561C}" type="presParOf" srcId="{085BB29F-3D55-41CA-9DBF-2E34BC80086E}" destId="{0B0CD4F3-DBE1-437D-9DC9-170525736036}" srcOrd="8" destOrd="0" presId="urn:microsoft.com/office/officeart/2008/layout/VerticalCurvedList"/>
    <dgm:cxn modelId="{814B2BC3-0FFB-4F53-848F-11887FE28629}" type="presParOf" srcId="{0B0CD4F3-DBE1-437D-9DC9-170525736036}" destId="{A8553DAC-7380-44D3-8EF4-9386196E054C}" srcOrd="0" destOrd="0" presId="urn:microsoft.com/office/officeart/2008/layout/VerticalCurvedList"/>
    <dgm:cxn modelId="{BF24CEF3-82D3-4D1E-9C51-91DE3B079186}" type="presParOf" srcId="{085BB29F-3D55-41CA-9DBF-2E34BC80086E}" destId="{4D0BD488-D373-4F1E-9D8F-D1950774569F}" srcOrd="9" destOrd="0" presId="urn:microsoft.com/office/officeart/2008/layout/VerticalCurvedList"/>
    <dgm:cxn modelId="{588FDD5E-ED63-4CB8-945A-BDC63BEFE911}" type="presParOf" srcId="{085BB29F-3D55-41CA-9DBF-2E34BC80086E}" destId="{65C549FC-5ABA-4C54-881E-2943C2C17F0F}" srcOrd="10" destOrd="0" presId="urn:microsoft.com/office/officeart/2008/layout/VerticalCurvedList"/>
    <dgm:cxn modelId="{27B8F8AC-2896-4511-8709-4505864C7534}" type="presParOf" srcId="{65C549FC-5ABA-4C54-881E-2943C2C17F0F}" destId="{61BADBE0-9827-4DBF-AB6F-7CE09197F881}" srcOrd="0" destOrd="0" presId="urn:microsoft.com/office/officeart/2008/layout/VerticalCurvedList"/>
    <dgm:cxn modelId="{850EECBC-4BF2-4827-B13F-D42EBC09B33A}" type="presParOf" srcId="{085BB29F-3D55-41CA-9DBF-2E34BC80086E}" destId="{1B83CF79-DD34-480D-8D99-5725CA95969B}" srcOrd="11" destOrd="0" presId="urn:microsoft.com/office/officeart/2008/layout/VerticalCurvedList"/>
    <dgm:cxn modelId="{1C4589E8-2CD6-4520-940D-81854F734B64}" type="presParOf" srcId="{085BB29F-3D55-41CA-9DBF-2E34BC80086E}" destId="{71564BAF-9893-4D2A-B7A0-80A3A12B956F}" srcOrd="12" destOrd="0" presId="urn:microsoft.com/office/officeart/2008/layout/VerticalCurvedList"/>
    <dgm:cxn modelId="{3E216864-F174-4784-AB0D-79FCA43CA6D1}" type="presParOf" srcId="{71564BAF-9893-4D2A-B7A0-80A3A12B956F}" destId="{D6190708-FC3C-4D84-A717-B4CF8F1F14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B0AB3-7598-4203-9979-C2A97E253529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DC47FD1-1C8B-43A2-9AA1-93A1A6B17DF1}">
      <dgm:prSet phldrT="[文字]"/>
      <dgm:spPr/>
      <dgm:t>
        <a:bodyPr/>
        <a:lstStyle/>
        <a:p>
          <a:r>
            <a:rPr lang="en-US" altLang="zh-TW" dirty="0" smtClean="0"/>
            <a:t>102.06.19</a:t>
          </a:r>
          <a:endParaRPr lang="zh-TW" altLang="en-US" dirty="0"/>
        </a:p>
      </dgm:t>
    </dgm:pt>
    <dgm:pt modelId="{D501B003-9B85-4DF8-A751-F99AB97A15CE}" type="parTrans" cxnId="{77084D74-2D25-4ED5-BA45-00627F57578B}">
      <dgm:prSet/>
      <dgm:spPr/>
      <dgm:t>
        <a:bodyPr/>
        <a:lstStyle/>
        <a:p>
          <a:endParaRPr lang="zh-TW" altLang="en-US"/>
        </a:p>
      </dgm:t>
    </dgm:pt>
    <dgm:pt modelId="{4FCC7BCC-D413-46E5-9EB6-8E2E7B50D3A3}" type="sibTrans" cxnId="{77084D74-2D25-4ED5-BA45-00627F57578B}">
      <dgm:prSet/>
      <dgm:spPr/>
      <dgm:t>
        <a:bodyPr/>
        <a:lstStyle/>
        <a:p>
          <a:endParaRPr lang="zh-TW" altLang="en-US"/>
        </a:p>
      </dgm:t>
    </dgm:pt>
    <dgm:pt modelId="{59DBCA72-1551-49B8-BFC0-E877CE4F933E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修正「國立中山大學內部控制專案小組設置要點」，賦予內控小組執行內部稽核之職責</a:t>
          </a:r>
          <a:endParaRPr lang="zh-TW" altLang="en-US" sz="2000" dirty="0">
            <a:latin typeface="+mn-ea"/>
            <a:ea typeface="+mn-ea"/>
          </a:endParaRPr>
        </a:p>
      </dgm:t>
    </dgm:pt>
    <dgm:pt modelId="{9D0512B0-8990-4790-B8D9-B42185283C7F}" type="parTrans" cxnId="{3E9F78C3-58ED-4B7C-8850-C4E65F0B1BDA}">
      <dgm:prSet/>
      <dgm:spPr/>
      <dgm:t>
        <a:bodyPr/>
        <a:lstStyle/>
        <a:p>
          <a:endParaRPr lang="zh-TW" altLang="en-US"/>
        </a:p>
      </dgm:t>
    </dgm:pt>
    <dgm:pt modelId="{86C85D77-F379-4725-902F-4C221DB05DEF}" type="sibTrans" cxnId="{3E9F78C3-58ED-4B7C-8850-C4E65F0B1BDA}">
      <dgm:prSet/>
      <dgm:spPr/>
      <dgm:t>
        <a:bodyPr/>
        <a:lstStyle/>
        <a:p>
          <a:endParaRPr lang="zh-TW" altLang="en-US"/>
        </a:p>
      </dgm:t>
    </dgm:pt>
    <dgm:pt modelId="{67355C69-2421-41B7-9502-915B7164A878}">
      <dgm:prSet phldrT="[文字]"/>
      <dgm:spPr/>
      <dgm:t>
        <a:bodyPr/>
        <a:lstStyle/>
        <a:p>
          <a:r>
            <a:rPr lang="en-US" altLang="zh-TW" dirty="0" smtClean="0"/>
            <a:t>103.01.21</a:t>
          </a:r>
          <a:endParaRPr lang="zh-TW" altLang="en-US" dirty="0"/>
        </a:p>
      </dgm:t>
    </dgm:pt>
    <dgm:pt modelId="{20BBD8C4-D4C3-4BC6-BBA7-9B2A2C469D29}" type="parTrans" cxnId="{2D55633D-C1A0-48B0-A27E-4071A7DAF16E}">
      <dgm:prSet/>
      <dgm:spPr/>
      <dgm:t>
        <a:bodyPr/>
        <a:lstStyle/>
        <a:p>
          <a:endParaRPr lang="zh-TW" altLang="en-US"/>
        </a:p>
      </dgm:t>
    </dgm:pt>
    <dgm:pt modelId="{577721B3-9595-4DD2-8B94-54C215B25F34}" type="sibTrans" cxnId="{2D55633D-C1A0-48B0-A27E-4071A7DAF16E}">
      <dgm:prSet/>
      <dgm:spPr/>
      <dgm:t>
        <a:bodyPr/>
        <a:lstStyle/>
        <a:p>
          <a:endParaRPr lang="zh-TW" altLang="en-US"/>
        </a:p>
      </dgm:t>
    </dgm:pt>
    <dgm:pt modelId="{A944A9E5-94EF-41E6-902D-1D06C274A5FA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訂定「國立中山大學內部控制覆核及內部稽核作業要點」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F5C5E49B-CA58-44C3-B28C-42082ECDEAE2}" type="parTrans" cxnId="{75C1007A-2D11-40C6-A77E-4FAC521745F6}">
      <dgm:prSet/>
      <dgm:spPr/>
      <dgm:t>
        <a:bodyPr/>
        <a:lstStyle/>
        <a:p>
          <a:endParaRPr lang="zh-TW" altLang="en-US"/>
        </a:p>
      </dgm:t>
    </dgm:pt>
    <dgm:pt modelId="{76EEA55C-ED5E-4990-B74F-C509A2F1CB5B}" type="sibTrans" cxnId="{75C1007A-2D11-40C6-A77E-4FAC521745F6}">
      <dgm:prSet/>
      <dgm:spPr/>
      <dgm:t>
        <a:bodyPr/>
        <a:lstStyle/>
        <a:p>
          <a:endParaRPr lang="zh-TW" altLang="en-US"/>
        </a:p>
      </dgm:t>
    </dgm:pt>
    <dgm:pt modelId="{C226F8A1-CD7D-4B23-8310-9782A42E3B6D}">
      <dgm:prSet phldrT="[文字]"/>
      <dgm:spPr/>
      <dgm:t>
        <a:bodyPr/>
        <a:lstStyle/>
        <a:p>
          <a:r>
            <a:rPr lang="en-US" altLang="zh-TW" dirty="0" smtClean="0"/>
            <a:t>103.07.19</a:t>
          </a:r>
          <a:endParaRPr lang="zh-TW" altLang="en-US" dirty="0"/>
        </a:p>
      </dgm:t>
    </dgm:pt>
    <dgm:pt modelId="{0FCCBF58-432F-4183-8867-F3D11D62545F}" type="parTrans" cxnId="{D8E6138B-2927-44B4-9E62-422AB79B4110}">
      <dgm:prSet/>
      <dgm:spPr/>
      <dgm:t>
        <a:bodyPr/>
        <a:lstStyle/>
        <a:p>
          <a:endParaRPr lang="zh-TW" altLang="en-US"/>
        </a:p>
      </dgm:t>
    </dgm:pt>
    <dgm:pt modelId="{09617AC0-A028-401D-9C7D-925410CFA000}" type="sibTrans" cxnId="{D8E6138B-2927-44B4-9E62-422AB79B4110}">
      <dgm:prSet/>
      <dgm:spPr/>
      <dgm:t>
        <a:bodyPr/>
        <a:lstStyle/>
        <a:p>
          <a:endParaRPr lang="zh-TW" altLang="en-US"/>
        </a:p>
      </dgm:t>
    </dgm:pt>
    <dgm:pt modelId="{461B1D55-A232-4F56-851F-D833D5A85361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校長核定本校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103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年度內部稽核計畫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EDAD8C02-0C5A-4570-9529-B6D7D8F2B912}" type="parTrans" cxnId="{99107DC2-FC69-4003-AF64-26A709A96D41}">
      <dgm:prSet/>
      <dgm:spPr/>
      <dgm:t>
        <a:bodyPr/>
        <a:lstStyle/>
        <a:p>
          <a:endParaRPr lang="zh-TW" altLang="en-US"/>
        </a:p>
      </dgm:t>
    </dgm:pt>
    <dgm:pt modelId="{3AEC3D32-8F8F-40FC-8D3D-6335B1EF6710}" type="sibTrans" cxnId="{99107DC2-FC69-4003-AF64-26A709A96D41}">
      <dgm:prSet/>
      <dgm:spPr/>
      <dgm:t>
        <a:bodyPr/>
        <a:lstStyle/>
        <a:p>
          <a:endParaRPr lang="zh-TW" altLang="en-US"/>
        </a:p>
      </dgm:t>
    </dgm:pt>
    <dgm:pt modelId="{D3DE93CA-4650-460C-9579-0E0CB77AD47B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完成本校內部控制手冊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2.0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版</a:t>
          </a:r>
          <a:endParaRPr lang="zh-TW" altLang="en-US" sz="2000" dirty="0">
            <a:latin typeface="+mn-ea"/>
            <a:ea typeface="+mn-ea"/>
          </a:endParaRPr>
        </a:p>
      </dgm:t>
    </dgm:pt>
    <dgm:pt modelId="{20520C2B-5FCD-46DC-B1C8-19F27ED5242D}" type="parTrans" cxnId="{55132047-6587-4D91-89D6-8584891E9865}">
      <dgm:prSet/>
      <dgm:spPr/>
      <dgm:t>
        <a:bodyPr/>
        <a:lstStyle/>
        <a:p>
          <a:endParaRPr lang="zh-TW" altLang="en-US"/>
        </a:p>
      </dgm:t>
    </dgm:pt>
    <dgm:pt modelId="{6E095615-378D-4EF1-B603-E825E9BCFE8D}" type="sibTrans" cxnId="{55132047-6587-4D91-89D6-8584891E9865}">
      <dgm:prSet/>
      <dgm:spPr/>
      <dgm:t>
        <a:bodyPr/>
        <a:lstStyle/>
        <a:p>
          <a:endParaRPr lang="zh-TW" altLang="en-US"/>
        </a:p>
      </dgm:t>
    </dgm:pt>
    <dgm:pt modelId="{B5A58B2D-E0D6-4E8B-A518-DD6D375A7F8F}">
      <dgm:prSet custT="1"/>
      <dgm:spPr/>
      <dgm:t>
        <a:bodyPr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完成本校內部控制手冊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en-US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.0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版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283128-9379-48E2-9DA6-008DB7587B87}" type="sibTrans" cxnId="{2669EDBA-7BD0-4ACF-BECE-DB8BEA1DE339}">
      <dgm:prSet/>
      <dgm:spPr/>
      <dgm:t>
        <a:bodyPr/>
        <a:lstStyle/>
        <a:p>
          <a:endParaRPr lang="zh-TW" altLang="en-US"/>
        </a:p>
      </dgm:t>
    </dgm:pt>
    <dgm:pt modelId="{B5C67FB7-A837-4764-BAE2-18663E3242C3}" type="parTrans" cxnId="{2669EDBA-7BD0-4ACF-BECE-DB8BEA1DE339}">
      <dgm:prSet/>
      <dgm:spPr/>
      <dgm:t>
        <a:bodyPr/>
        <a:lstStyle/>
        <a:p>
          <a:endParaRPr lang="zh-TW" altLang="en-US"/>
        </a:p>
      </dgm:t>
    </dgm:pt>
    <dgm:pt modelId="{83A82A2E-722B-40B0-841B-C42487CB9090}" type="pres">
      <dgm:prSet presAssocID="{FD3B0AB3-7598-4203-9979-C2A97E2535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9293735-2FD1-4573-AE6C-5D50C7E3F8CA}" type="pres">
      <dgm:prSet presAssocID="{CDC47FD1-1C8B-43A2-9AA1-93A1A6B17DF1}" presName="composite" presStyleCnt="0"/>
      <dgm:spPr/>
      <dgm:t>
        <a:bodyPr/>
        <a:lstStyle/>
        <a:p>
          <a:endParaRPr lang="zh-TW" altLang="en-US"/>
        </a:p>
      </dgm:t>
    </dgm:pt>
    <dgm:pt modelId="{B9F23ED3-CAFF-46D8-8859-753AF8E93924}" type="pres">
      <dgm:prSet presAssocID="{CDC47FD1-1C8B-43A2-9AA1-93A1A6B17DF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E911D4-213F-428C-9E64-8F13A8B8CF83}" type="pres">
      <dgm:prSet presAssocID="{CDC47FD1-1C8B-43A2-9AA1-93A1A6B17DF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AAAFAC-0242-4F4B-911E-DE86995E5783}" type="pres">
      <dgm:prSet presAssocID="{4FCC7BCC-D413-46E5-9EB6-8E2E7B50D3A3}" presName="sp" presStyleCnt="0"/>
      <dgm:spPr/>
      <dgm:t>
        <a:bodyPr/>
        <a:lstStyle/>
        <a:p>
          <a:endParaRPr lang="zh-TW" altLang="en-US"/>
        </a:p>
      </dgm:t>
    </dgm:pt>
    <dgm:pt modelId="{56CFD5C4-2C11-4D91-AD8A-F6D66D3C6AA4}" type="pres">
      <dgm:prSet presAssocID="{67355C69-2421-41B7-9502-915B7164A878}" presName="composite" presStyleCnt="0"/>
      <dgm:spPr/>
      <dgm:t>
        <a:bodyPr/>
        <a:lstStyle/>
        <a:p>
          <a:endParaRPr lang="zh-TW" altLang="en-US"/>
        </a:p>
      </dgm:t>
    </dgm:pt>
    <dgm:pt modelId="{286905A1-B7C3-4700-9C0F-D06D6A04411A}" type="pres">
      <dgm:prSet presAssocID="{67355C69-2421-41B7-9502-915B7164A87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1906FE-0EF4-49F3-8106-437BF8F34A3A}" type="pres">
      <dgm:prSet presAssocID="{67355C69-2421-41B7-9502-915B7164A878}" presName="descendantText" presStyleLbl="alignAcc1" presStyleIdx="1" presStyleCnt="3" custLinFactNeighborX="-20" custLinFactNeighborY="26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EEE66A-5694-4A98-A488-B3709CF5A882}" type="pres">
      <dgm:prSet presAssocID="{577721B3-9595-4DD2-8B94-54C215B25F34}" presName="sp" presStyleCnt="0"/>
      <dgm:spPr/>
      <dgm:t>
        <a:bodyPr/>
        <a:lstStyle/>
        <a:p>
          <a:endParaRPr lang="zh-TW" altLang="en-US"/>
        </a:p>
      </dgm:t>
    </dgm:pt>
    <dgm:pt modelId="{1229DFEF-7CEF-40F2-8C52-9E6CAD7F8A1D}" type="pres">
      <dgm:prSet presAssocID="{C226F8A1-CD7D-4B23-8310-9782A42E3B6D}" presName="composite" presStyleCnt="0"/>
      <dgm:spPr/>
      <dgm:t>
        <a:bodyPr/>
        <a:lstStyle/>
        <a:p>
          <a:endParaRPr lang="zh-TW" altLang="en-US"/>
        </a:p>
      </dgm:t>
    </dgm:pt>
    <dgm:pt modelId="{7920BB42-F44E-4AD5-BB75-7835FB34AD57}" type="pres">
      <dgm:prSet presAssocID="{C226F8A1-CD7D-4B23-8310-9782A42E3B6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3FFFA-46E9-4242-83E7-A4E4C163C458}" type="pres">
      <dgm:prSet presAssocID="{C226F8A1-CD7D-4B23-8310-9782A42E3B6D}" presName="descendantText" presStyleLbl="alignAcc1" presStyleIdx="2" presStyleCnt="3" custLinFactNeighborX="1032" custLinFactNeighborY="-130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669EDBA-7BD0-4ACF-BECE-DB8BEA1DE339}" srcId="{C226F8A1-CD7D-4B23-8310-9782A42E3B6D}" destId="{B5A58B2D-E0D6-4E8B-A518-DD6D375A7F8F}" srcOrd="1" destOrd="0" parTransId="{B5C67FB7-A837-4764-BAE2-18663E3242C3}" sibTransId="{09283128-9379-48E2-9DA6-008DB7587B87}"/>
    <dgm:cxn modelId="{75C1007A-2D11-40C6-A77E-4FAC521745F6}" srcId="{67355C69-2421-41B7-9502-915B7164A878}" destId="{A944A9E5-94EF-41E6-902D-1D06C274A5FA}" srcOrd="0" destOrd="0" parTransId="{F5C5E49B-CA58-44C3-B28C-42082ECDEAE2}" sibTransId="{76EEA55C-ED5E-4990-B74F-C509A2F1CB5B}"/>
    <dgm:cxn modelId="{B625C8A2-03D6-41FD-A392-3003286E74A9}" type="presOf" srcId="{C226F8A1-CD7D-4B23-8310-9782A42E3B6D}" destId="{7920BB42-F44E-4AD5-BB75-7835FB34AD57}" srcOrd="0" destOrd="0" presId="urn:microsoft.com/office/officeart/2005/8/layout/chevron2"/>
    <dgm:cxn modelId="{55132047-6587-4D91-89D6-8584891E9865}" srcId="{CDC47FD1-1C8B-43A2-9AA1-93A1A6B17DF1}" destId="{D3DE93CA-4650-460C-9579-0E0CB77AD47B}" srcOrd="1" destOrd="0" parTransId="{20520C2B-5FCD-46DC-B1C8-19F27ED5242D}" sibTransId="{6E095615-378D-4EF1-B603-E825E9BCFE8D}"/>
    <dgm:cxn modelId="{3E9F78C3-58ED-4B7C-8850-C4E65F0B1BDA}" srcId="{CDC47FD1-1C8B-43A2-9AA1-93A1A6B17DF1}" destId="{59DBCA72-1551-49B8-BFC0-E877CE4F933E}" srcOrd="0" destOrd="0" parTransId="{9D0512B0-8990-4790-B8D9-B42185283C7F}" sibTransId="{86C85D77-F379-4725-902F-4C221DB05DEF}"/>
    <dgm:cxn modelId="{550411EE-1FE6-42B1-9808-A2F813A989B5}" type="presOf" srcId="{67355C69-2421-41B7-9502-915B7164A878}" destId="{286905A1-B7C3-4700-9C0F-D06D6A04411A}" srcOrd="0" destOrd="0" presId="urn:microsoft.com/office/officeart/2005/8/layout/chevron2"/>
    <dgm:cxn modelId="{8DBD36C0-4755-4FE8-8157-C795EF826520}" type="presOf" srcId="{FD3B0AB3-7598-4203-9979-C2A97E253529}" destId="{83A82A2E-722B-40B0-841B-C42487CB9090}" srcOrd="0" destOrd="0" presId="urn:microsoft.com/office/officeart/2005/8/layout/chevron2"/>
    <dgm:cxn modelId="{2D55633D-C1A0-48B0-A27E-4071A7DAF16E}" srcId="{FD3B0AB3-7598-4203-9979-C2A97E253529}" destId="{67355C69-2421-41B7-9502-915B7164A878}" srcOrd="1" destOrd="0" parTransId="{20BBD8C4-D4C3-4BC6-BBA7-9B2A2C469D29}" sibTransId="{577721B3-9595-4DD2-8B94-54C215B25F34}"/>
    <dgm:cxn modelId="{0CD79C2C-8F24-4CDC-BC31-55DE1AFA7D31}" type="presOf" srcId="{59DBCA72-1551-49B8-BFC0-E877CE4F933E}" destId="{69E911D4-213F-428C-9E64-8F13A8B8CF83}" srcOrd="0" destOrd="0" presId="urn:microsoft.com/office/officeart/2005/8/layout/chevron2"/>
    <dgm:cxn modelId="{D8E6138B-2927-44B4-9E62-422AB79B4110}" srcId="{FD3B0AB3-7598-4203-9979-C2A97E253529}" destId="{C226F8A1-CD7D-4B23-8310-9782A42E3B6D}" srcOrd="2" destOrd="0" parTransId="{0FCCBF58-432F-4183-8867-F3D11D62545F}" sibTransId="{09617AC0-A028-401D-9C7D-925410CFA000}"/>
    <dgm:cxn modelId="{7738EF71-3293-4257-9C06-548D5B290B7B}" type="presOf" srcId="{CDC47FD1-1C8B-43A2-9AA1-93A1A6B17DF1}" destId="{B9F23ED3-CAFF-46D8-8859-753AF8E93924}" srcOrd="0" destOrd="0" presId="urn:microsoft.com/office/officeart/2005/8/layout/chevron2"/>
    <dgm:cxn modelId="{99107DC2-FC69-4003-AF64-26A709A96D41}" srcId="{C226F8A1-CD7D-4B23-8310-9782A42E3B6D}" destId="{461B1D55-A232-4F56-851F-D833D5A85361}" srcOrd="0" destOrd="0" parTransId="{EDAD8C02-0C5A-4570-9529-B6D7D8F2B912}" sibTransId="{3AEC3D32-8F8F-40FC-8D3D-6335B1EF6710}"/>
    <dgm:cxn modelId="{77084D74-2D25-4ED5-BA45-00627F57578B}" srcId="{FD3B0AB3-7598-4203-9979-C2A97E253529}" destId="{CDC47FD1-1C8B-43A2-9AA1-93A1A6B17DF1}" srcOrd="0" destOrd="0" parTransId="{D501B003-9B85-4DF8-A751-F99AB97A15CE}" sibTransId="{4FCC7BCC-D413-46E5-9EB6-8E2E7B50D3A3}"/>
    <dgm:cxn modelId="{B627AFDE-F7CC-460B-A46E-E0EE17FB45AB}" type="presOf" srcId="{A944A9E5-94EF-41E6-902D-1D06C274A5FA}" destId="{0D1906FE-0EF4-49F3-8106-437BF8F34A3A}" srcOrd="0" destOrd="0" presId="urn:microsoft.com/office/officeart/2005/8/layout/chevron2"/>
    <dgm:cxn modelId="{904CA810-29FE-4C6E-814F-9E8B14A59A49}" type="presOf" srcId="{B5A58B2D-E0D6-4E8B-A518-DD6D375A7F8F}" destId="{7A53FFFA-46E9-4242-83E7-A4E4C163C458}" srcOrd="0" destOrd="1" presId="urn:microsoft.com/office/officeart/2005/8/layout/chevron2"/>
    <dgm:cxn modelId="{5E1D46A7-CF22-4D9B-8C3F-5F5C22914D4E}" type="presOf" srcId="{461B1D55-A232-4F56-851F-D833D5A85361}" destId="{7A53FFFA-46E9-4242-83E7-A4E4C163C458}" srcOrd="0" destOrd="0" presId="urn:microsoft.com/office/officeart/2005/8/layout/chevron2"/>
    <dgm:cxn modelId="{A6880C75-A326-43B8-902B-4DA7CFB9F80D}" type="presOf" srcId="{D3DE93CA-4650-460C-9579-0E0CB77AD47B}" destId="{69E911D4-213F-428C-9E64-8F13A8B8CF83}" srcOrd="0" destOrd="1" presId="urn:microsoft.com/office/officeart/2005/8/layout/chevron2"/>
    <dgm:cxn modelId="{427DD9F8-7042-435A-8EB7-CB21344C86FF}" type="presParOf" srcId="{83A82A2E-722B-40B0-841B-C42487CB9090}" destId="{A9293735-2FD1-4573-AE6C-5D50C7E3F8CA}" srcOrd="0" destOrd="0" presId="urn:microsoft.com/office/officeart/2005/8/layout/chevron2"/>
    <dgm:cxn modelId="{6E07B950-2EF4-43E2-96F2-5418925D34C5}" type="presParOf" srcId="{A9293735-2FD1-4573-AE6C-5D50C7E3F8CA}" destId="{B9F23ED3-CAFF-46D8-8859-753AF8E93924}" srcOrd="0" destOrd="0" presId="urn:microsoft.com/office/officeart/2005/8/layout/chevron2"/>
    <dgm:cxn modelId="{C5912030-0FF6-4BF5-9662-673B3DE26857}" type="presParOf" srcId="{A9293735-2FD1-4573-AE6C-5D50C7E3F8CA}" destId="{69E911D4-213F-428C-9E64-8F13A8B8CF83}" srcOrd="1" destOrd="0" presId="urn:microsoft.com/office/officeart/2005/8/layout/chevron2"/>
    <dgm:cxn modelId="{C933E70E-345A-41EE-91C0-9BE642BBD1DC}" type="presParOf" srcId="{83A82A2E-722B-40B0-841B-C42487CB9090}" destId="{72AAAFAC-0242-4F4B-911E-DE86995E5783}" srcOrd="1" destOrd="0" presId="urn:microsoft.com/office/officeart/2005/8/layout/chevron2"/>
    <dgm:cxn modelId="{9978BA56-5A32-4B13-A0A9-D4D0D4FDF5AD}" type="presParOf" srcId="{83A82A2E-722B-40B0-841B-C42487CB9090}" destId="{56CFD5C4-2C11-4D91-AD8A-F6D66D3C6AA4}" srcOrd="2" destOrd="0" presId="urn:microsoft.com/office/officeart/2005/8/layout/chevron2"/>
    <dgm:cxn modelId="{588A1592-79AA-4500-AAA6-E80C7D9D403B}" type="presParOf" srcId="{56CFD5C4-2C11-4D91-AD8A-F6D66D3C6AA4}" destId="{286905A1-B7C3-4700-9C0F-D06D6A04411A}" srcOrd="0" destOrd="0" presId="urn:microsoft.com/office/officeart/2005/8/layout/chevron2"/>
    <dgm:cxn modelId="{0ED6D5A9-9364-4165-983A-8A9BAFCC7D4F}" type="presParOf" srcId="{56CFD5C4-2C11-4D91-AD8A-F6D66D3C6AA4}" destId="{0D1906FE-0EF4-49F3-8106-437BF8F34A3A}" srcOrd="1" destOrd="0" presId="urn:microsoft.com/office/officeart/2005/8/layout/chevron2"/>
    <dgm:cxn modelId="{6FABB2CD-9F54-44AA-A737-B7847F48C5ED}" type="presParOf" srcId="{83A82A2E-722B-40B0-841B-C42487CB9090}" destId="{63EEE66A-5694-4A98-A488-B3709CF5A882}" srcOrd="3" destOrd="0" presId="urn:microsoft.com/office/officeart/2005/8/layout/chevron2"/>
    <dgm:cxn modelId="{8501A97F-8EAD-40F7-902E-977F74D34892}" type="presParOf" srcId="{83A82A2E-722B-40B0-841B-C42487CB9090}" destId="{1229DFEF-7CEF-40F2-8C52-9E6CAD7F8A1D}" srcOrd="4" destOrd="0" presId="urn:microsoft.com/office/officeart/2005/8/layout/chevron2"/>
    <dgm:cxn modelId="{22EAFE54-8D93-414F-97EA-5385FF0FF1F2}" type="presParOf" srcId="{1229DFEF-7CEF-40F2-8C52-9E6CAD7F8A1D}" destId="{7920BB42-F44E-4AD5-BB75-7835FB34AD57}" srcOrd="0" destOrd="0" presId="urn:microsoft.com/office/officeart/2005/8/layout/chevron2"/>
    <dgm:cxn modelId="{D1EF239C-DA36-42CA-891F-56E074E60DB0}" type="presParOf" srcId="{1229DFEF-7CEF-40F2-8C52-9E6CAD7F8A1D}" destId="{7A53FFFA-46E9-4242-83E7-A4E4C163C4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B0AB3-7598-4203-9979-C2A97E253529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DC47FD1-1C8B-43A2-9AA1-93A1A6B17DF1}">
      <dgm:prSet phldrT="[文字]"/>
      <dgm:spPr/>
      <dgm:t>
        <a:bodyPr/>
        <a:lstStyle/>
        <a:p>
          <a:r>
            <a:rPr lang="en-US" altLang="zh-TW" dirty="0" smtClean="0"/>
            <a:t>103.10.15</a:t>
          </a:r>
          <a:endParaRPr lang="zh-TW" altLang="en-US" dirty="0"/>
        </a:p>
      </dgm:t>
    </dgm:pt>
    <dgm:pt modelId="{D501B003-9B85-4DF8-A751-F99AB97A15CE}" type="parTrans" cxnId="{77084D74-2D25-4ED5-BA45-00627F57578B}">
      <dgm:prSet/>
      <dgm:spPr/>
      <dgm:t>
        <a:bodyPr/>
        <a:lstStyle/>
        <a:p>
          <a:endParaRPr lang="zh-TW" altLang="en-US"/>
        </a:p>
      </dgm:t>
    </dgm:pt>
    <dgm:pt modelId="{4FCC7BCC-D413-46E5-9EB6-8E2E7B50D3A3}" type="sibTrans" cxnId="{77084D74-2D25-4ED5-BA45-00627F57578B}">
      <dgm:prSet/>
      <dgm:spPr/>
      <dgm:t>
        <a:bodyPr/>
        <a:lstStyle/>
        <a:p>
          <a:endParaRPr lang="zh-TW" altLang="en-US"/>
        </a:p>
      </dgm:t>
    </dgm:pt>
    <dgm:pt modelId="{59DBCA72-1551-49B8-BFC0-E877CE4F933E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本校開始實施內部稽核：學生宿舍服務中心（</a:t>
          </a:r>
          <a:r>
            <a:rPr lang="en-US" altLang="zh-TW" sz="2000" dirty="0" smtClean="0">
              <a:latin typeface="+mn-ea"/>
              <a:ea typeface="+mn-ea"/>
            </a:rPr>
            <a:t>10/15</a:t>
          </a:r>
          <a:r>
            <a:rPr lang="zh-TW" altLang="en-US" sz="2000" dirty="0" smtClean="0">
              <a:latin typeface="+mn-ea"/>
              <a:ea typeface="+mn-ea"/>
            </a:rPr>
            <a:t>）</a:t>
          </a:r>
          <a:endParaRPr lang="zh-TW" altLang="en-US" sz="2000" dirty="0">
            <a:latin typeface="+mn-ea"/>
            <a:ea typeface="+mn-ea"/>
          </a:endParaRPr>
        </a:p>
      </dgm:t>
    </dgm:pt>
    <dgm:pt modelId="{9D0512B0-8990-4790-B8D9-B42185283C7F}" type="parTrans" cxnId="{3E9F78C3-58ED-4B7C-8850-C4E65F0B1BDA}">
      <dgm:prSet/>
      <dgm:spPr/>
      <dgm:t>
        <a:bodyPr/>
        <a:lstStyle/>
        <a:p>
          <a:endParaRPr lang="zh-TW" altLang="en-US"/>
        </a:p>
      </dgm:t>
    </dgm:pt>
    <dgm:pt modelId="{86C85D77-F379-4725-902F-4C221DB05DEF}" type="sibTrans" cxnId="{3E9F78C3-58ED-4B7C-8850-C4E65F0B1BDA}">
      <dgm:prSet/>
      <dgm:spPr/>
      <dgm:t>
        <a:bodyPr/>
        <a:lstStyle/>
        <a:p>
          <a:endParaRPr lang="zh-TW" altLang="en-US"/>
        </a:p>
      </dgm:t>
    </dgm:pt>
    <dgm:pt modelId="{67355C69-2421-41B7-9502-915B7164A878}">
      <dgm:prSet phldrT="[文字]"/>
      <dgm:spPr/>
      <dgm:t>
        <a:bodyPr/>
        <a:lstStyle/>
        <a:p>
          <a:r>
            <a:rPr lang="en-US" altLang="zh-TW" dirty="0" smtClean="0"/>
            <a:t>104.05.29</a:t>
          </a:r>
          <a:endParaRPr lang="zh-TW" altLang="en-US" dirty="0"/>
        </a:p>
      </dgm:t>
    </dgm:pt>
    <dgm:pt modelId="{20BBD8C4-D4C3-4BC6-BBA7-9B2A2C469D29}" type="parTrans" cxnId="{2D55633D-C1A0-48B0-A27E-4071A7DAF16E}">
      <dgm:prSet/>
      <dgm:spPr/>
      <dgm:t>
        <a:bodyPr/>
        <a:lstStyle/>
        <a:p>
          <a:endParaRPr lang="zh-TW" altLang="en-US"/>
        </a:p>
      </dgm:t>
    </dgm:pt>
    <dgm:pt modelId="{577721B3-9595-4DD2-8B94-54C215B25F34}" type="sibTrans" cxnId="{2D55633D-C1A0-48B0-A27E-4071A7DAF16E}">
      <dgm:prSet/>
      <dgm:spPr/>
      <dgm:t>
        <a:bodyPr/>
        <a:lstStyle/>
        <a:p>
          <a:endParaRPr lang="zh-TW" altLang="en-US"/>
        </a:p>
      </dgm:t>
    </dgm:pt>
    <dgm:pt modelId="{A944A9E5-94EF-41E6-902D-1D06C274A5FA}">
      <dgm:prSet phldrT="[文字]" custT="1"/>
      <dgm:spPr/>
      <dgm:t>
        <a:bodyPr/>
        <a:lstStyle/>
        <a:p>
          <a:r>
            <a:rPr lang="zh-TW" altLang="en-US" sz="2000" dirty="0" smtClean="0"/>
            <a:t>廢除經費稽核委員會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，完成「國立中山大學校務品質保證中心設置要點」修法。</a:t>
          </a:r>
          <a:r>
            <a:rPr lang="zh-TW" altLang="en-US" sz="2000" dirty="0" smtClean="0"/>
            <a:t> 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F5C5E49B-CA58-44C3-B28C-42082ECDEAE2}" type="parTrans" cxnId="{75C1007A-2D11-40C6-A77E-4FAC521745F6}">
      <dgm:prSet/>
      <dgm:spPr/>
      <dgm:t>
        <a:bodyPr/>
        <a:lstStyle/>
        <a:p>
          <a:endParaRPr lang="zh-TW" altLang="en-US"/>
        </a:p>
      </dgm:t>
    </dgm:pt>
    <dgm:pt modelId="{76EEA55C-ED5E-4990-B74F-C509A2F1CB5B}" type="sibTrans" cxnId="{75C1007A-2D11-40C6-A77E-4FAC521745F6}">
      <dgm:prSet/>
      <dgm:spPr/>
      <dgm:t>
        <a:bodyPr/>
        <a:lstStyle/>
        <a:p>
          <a:endParaRPr lang="zh-TW" altLang="en-US"/>
        </a:p>
      </dgm:t>
    </dgm:pt>
    <dgm:pt modelId="{C226F8A1-CD7D-4B23-8310-9782A42E3B6D}">
      <dgm:prSet phldrT="[文字]"/>
      <dgm:spPr/>
      <dgm:t>
        <a:bodyPr/>
        <a:lstStyle/>
        <a:p>
          <a:r>
            <a:rPr lang="en-US" altLang="zh-TW" dirty="0" smtClean="0"/>
            <a:t>104.06.13</a:t>
          </a:r>
          <a:endParaRPr lang="zh-TW" altLang="en-US" dirty="0"/>
        </a:p>
      </dgm:t>
    </dgm:pt>
    <dgm:pt modelId="{0FCCBF58-432F-4183-8867-F3D11D62545F}" type="parTrans" cxnId="{D8E6138B-2927-44B4-9E62-422AB79B4110}">
      <dgm:prSet/>
      <dgm:spPr/>
      <dgm:t>
        <a:bodyPr/>
        <a:lstStyle/>
        <a:p>
          <a:endParaRPr lang="zh-TW" altLang="en-US"/>
        </a:p>
      </dgm:t>
    </dgm:pt>
    <dgm:pt modelId="{09617AC0-A028-401D-9C7D-925410CFA000}" type="sibTrans" cxnId="{D8E6138B-2927-44B4-9E62-422AB79B4110}">
      <dgm:prSet/>
      <dgm:spPr/>
      <dgm:t>
        <a:bodyPr/>
        <a:lstStyle/>
        <a:p>
          <a:endParaRPr lang="zh-TW" altLang="en-US"/>
        </a:p>
      </dgm:t>
    </dgm:pt>
    <dgm:pt modelId="{461B1D55-A232-4F56-851F-D833D5A85361}">
      <dgm:prSet phldrT="[文字]" custT="1"/>
      <dgm:spPr/>
      <dgm:t>
        <a:bodyPr/>
        <a:lstStyle/>
        <a:p>
          <a:r>
            <a:rPr lang="zh-TW" altLang="en-US" sz="2000" dirty="0" smtClean="0">
              <a:latin typeface="+mj-ea"/>
              <a:ea typeface="+mj-ea"/>
            </a:rPr>
            <a:t>實施內部稽核：各運動場館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6/13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000" dirty="0">
            <a:latin typeface="+mj-ea"/>
            <a:ea typeface="+mj-ea"/>
          </a:endParaRPr>
        </a:p>
      </dgm:t>
    </dgm:pt>
    <dgm:pt modelId="{EDAD8C02-0C5A-4570-9529-B6D7D8F2B912}" type="parTrans" cxnId="{99107DC2-FC69-4003-AF64-26A709A96D41}">
      <dgm:prSet/>
      <dgm:spPr/>
      <dgm:t>
        <a:bodyPr/>
        <a:lstStyle/>
        <a:p>
          <a:endParaRPr lang="zh-TW" altLang="en-US"/>
        </a:p>
      </dgm:t>
    </dgm:pt>
    <dgm:pt modelId="{3AEC3D32-8F8F-40FC-8D3D-6335B1EF6710}" type="sibTrans" cxnId="{99107DC2-FC69-4003-AF64-26A709A96D41}">
      <dgm:prSet/>
      <dgm:spPr/>
      <dgm:t>
        <a:bodyPr/>
        <a:lstStyle/>
        <a:p>
          <a:endParaRPr lang="zh-TW" altLang="en-US"/>
        </a:p>
      </dgm:t>
    </dgm:pt>
    <dgm:pt modelId="{B5A58B2D-E0D6-4E8B-A518-DD6D375A7F8F}">
      <dgm:prSet custT="1"/>
      <dgm:spPr/>
      <dgm:t>
        <a:bodyPr/>
        <a:lstStyle/>
        <a:p>
          <a:r>
            <a:rPr lang="zh-TW" altLang="en-US" sz="2000" dirty="0" smtClean="0">
              <a:latin typeface="+mj-ea"/>
              <a:ea typeface="+mj-ea"/>
            </a:rPr>
            <a:t>實施內部稽核：圖資處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6/25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000" dirty="0">
            <a:latin typeface="+mj-ea"/>
            <a:ea typeface="+mj-ea"/>
          </a:endParaRPr>
        </a:p>
      </dgm:t>
    </dgm:pt>
    <dgm:pt modelId="{B5C67FB7-A837-4764-BAE2-18663E3242C3}" type="parTrans" cxnId="{2669EDBA-7BD0-4ACF-BECE-DB8BEA1DE339}">
      <dgm:prSet/>
      <dgm:spPr/>
      <dgm:t>
        <a:bodyPr/>
        <a:lstStyle/>
        <a:p>
          <a:endParaRPr lang="zh-TW" altLang="en-US"/>
        </a:p>
      </dgm:t>
    </dgm:pt>
    <dgm:pt modelId="{09283128-9379-48E2-9DA6-008DB7587B87}" type="sibTrans" cxnId="{2669EDBA-7BD0-4ACF-BECE-DB8BEA1DE339}">
      <dgm:prSet/>
      <dgm:spPr/>
      <dgm:t>
        <a:bodyPr/>
        <a:lstStyle/>
        <a:p>
          <a:endParaRPr lang="zh-TW" altLang="en-US"/>
        </a:p>
      </dgm:t>
    </dgm:pt>
    <dgm:pt modelId="{0E05B663-475D-4B9F-BC53-F237D6726B9B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校長核定</a:t>
          </a:r>
          <a:r>
            <a:rPr lang="en-US" altLang="zh-TW" sz="2000" dirty="0" smtClean="0">
              <a:latin typeface="+mn-ea"/>
              <a:ea typeface="+mn-ea"/>
            </a:rPr>
            <a:t>104</a:t>
          </a:r>
          <a:r>
            <a:rPr lang="zh-TW" altLang="en-US" sz="2000" dirty="0" smtClean="0">
              <a:latin typeface="+mn-ea"/>
              <a:ea typeface="+mn-ea"/>
            </a:rPr>
            <a:t>年度內部稽核計畫</a:t>
          </a:r>
          <a:endParaRPr lang="zh-TW" altLang="en-US" sz="2000" dirty="0">
            <a:latin typeface="+mn-ea"/>
            <a:ea typeface="+mn-ea"/>
          </a:endParaRPr>
        </a:p>
      </dgm:t>
    </dgm:pt>
    <dgm:pt modelId="{25A3FF77-ED24-4CD0-B050-7226C23BBC82}" type="parTrans" cxnId="{EE243CB9-A8EF-4D6A-923D-3A97F80AC027}">
      <dgm:prSet/>
      <dgm:spPr/>
    </dgm:pt>
    <dgm:pt modelId="{1F071064-5975-4F8D-9518-D796EDDF755E}" type="sibTrans" cxnId="{EE243CB9-A8EF-4D6A-923D-3A97F80AC027}">
      <dgm:prSet/>
      <dgm:spPr/>
    </dgm:pt>
    <dgm:pt modelId="{83A82A2E-722B-40B0-841B-C42487CB9090}" type="pres">
      <dgm:prSet presAssocID="{FD3B0AB3-7598-4203-9979-C2A97E2535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9293735-2FD1-4573-AE6C-5D50C7E3F8CA}" type="pres">
      <dgm:prSet presAssocID="{CDC47FD1-1C8B-43A2-9AA1-93A1A6B17DF1}" presName="composite" presStyleCnt="0"/>
      <dgm:spPr/>
      <dgm:t>
        <a:bodyPr/>
        <a:lstStyle/>
        <a:p>
          <a:endParaRPr lang="zh-TW" altLang="en-US"/>
        </a:p>
      </dgm:t>
    </dgm:pt>
    <dgm:pt modelId="{B9F23ED3-CAFF-46D8-8859-753AF8E93924}" type="pres">
      <dgm:prSet presAssocID="{CDC47FD1-1C8B-43A2-9AA1-93A1A6B17DF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E911D4-213F-428C-9E64-8F13A8B8CF83}" type="pres">
      <dgm:prSet presAssocID="{CDC47FD1-1C8B-43A2-9AA1-93A1A6B17DF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AAAFAC-0242-4F4B-911E-DE86995E5783}" type="pres">
      <dgm:prSet presAssocID="{4FCC7BCC-D413-46E5-9EB6-8E2E7B50D3A3}" presName="sp" presStyleCnt="0"/>
      <dgm:spPr/>
      <dgm:t>
        <a:bodyPr/>
        <a:lstStyle/>
        <a:p>
          <a:endParaRPr lang="zh-TW" altLang="en-US"/>
        </a:p>
      </dgm:t>
    </dgm:pt>
    <dgm:pt modelId="{56CFD5C4-2C11-4D91-AD8A-F6D66D3C6AA4}" type="pres">
      <dgm:prSet presAssocID="{67355C69-2421-41B7-9502-915B7164A878}" presName="composite" presStyleCnt="0"/>
      <dgm:spPr/>
      <dgm:t>
        <a:bodyPr/>
        <a:lstStyle/>
        <a:p>
          <a:endParaRPr lang="zh-TW" altLang="en-US"/>
        </a:p>
      </dgm:t>
    </dgm:pt>
    <dgm:pt modelId="{286905A1-B7C3-4700-9C0F-D06D6A04411A}" type="pres">
      <dgm:prSet presAssocID="{67355C69-2421-41B7-9502-915B7164A87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1906FE-0EF4-49F3-8106-437BF8F34A3A}" type="pres">
      <dgm:prSet presAssocID="{67355C69-2421-41B7-9502-915B7164A878}" presName="descendantText" presStyleLbl="alignAcc1" presStyleIdx="1" presStyleCnt="3" custLinFactNeighborX="611" custLinFactNeighborY="31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EEE66A-5694-4A98-A488-B3709CF5A882}" type="pres">
      <dgm:prSet presAssocID="{577721B3-9595-4DD2-8B94-54C215B25F34}" presName="sp" presStyleCnt="0"/>
      <dgm:spPr/>
      <dgm:t>
        <a:bodyPr/>
        <a:lstStyle/>
        <a:p>
          <a:endParaRPr lang="zh-TW" altLang="en-US"/>
        </a:p>
      </dgm:t>
    </dgm:pt>
    <dgm:pt modelId="{1229DFEF-7CEF-40F2-8C52-9E6CAD7F8A1D}" type="pres">
      <dgm:prSet presAssocID="{C226F8A1-CD7D-4B23-8310-9782A42E3B6D}" presName="composite" presStyleCnt="0"/>
      <dgm:spPr/>
      <dgm:t>
        <a:bodyPr/>
        <a:lstStyle/>
        <a:p>
          <a:endParaRPr lang="zh-TW" altLang="en-US"/>
        </a:p>
      </dgm:t>
    </dgm:pt>
    <dgm:pt modelId="{7920BB42-F44E-4AD5-BB75-7835FB34AD57}" type="pres">
      <dgm:prSet presAssocID="{C226F8A1-CD7D-4B23-8310-9782A42E3B6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3FFFA-46E9-4242-83E7-A4E4C163C458}" type="pres">
      <dgm:prSet presAssocID="{C226F8A1-CD7D-4B23-8310-9782A42E3B6D}" presName="descendantText" presStyleLbl="alignAcc1" presStyleIdx="2" presStyleCnt="3" custLinFactNeighborX="592" custLinFactNeighborY="6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669EDBA-7BD0-4ACF-BECE-DB8BEA1DE339}" srcId="{C226F8A1-CD7D-4B23-8310-9782A42E3B6D}" destId="{B5A58B2D-E0D6-4E8B-A518-DD6D375A7F8F}" srcOrd="1" destOrd="0" parTransId="{B5C67FB7-A837-4764-BAE2-18663E3242C3}" sibTransId="{09283128-9379-48E2-9DA6-008DB7587B87}"/>
    <dgm:cxn modelId="{75C1007A-2D11-40C6-A77E-4FAC521745F6}" srcId="{67355C69-2421-41B7-9502-915B7164A878}" destId="{A944A9E5-94EF-41E6-902D-1D06C274A5FA}" srcOrd="0" destOrd="0" parTransId="{F5C5E49B-CA58-44C3-B28C-42082ECDEAE2}" sibTransId="{76EEA55C-ED5E-4990-B74F-C509A2F1CB5B}"/>
    <dgm:cxn modelId="{4FA0D6FD-BEFE-45A9-B45F-A4A1B81E4A94}" type="presOf" srcId="{CDC47FD1-1C8B-43A2-9AA1-93A1A6B17DF1}" destId="{B9F23ED3-CAFF-46D8-8859-753AF8E93924}" srcOrd="0" destOrd="0" presId="urn:microsoft.com/office/officeart/2005/8/layout/chevron2"/>
    <dgm:cxn modelId="{3E9F78C3-58ED-4B7C-8850-C4E65F0B1BDA}" srcId="{CDC47FD1-1C8B-43A2-9AA1-93A1A6B17DF1}" destId="{59DBCA72-1551-49B8-BFC0-E877CE4F933E}" srcOrd="0" destOrd="0" parTransId="{9D0512B0-8990-4790-B8D9-B42185283C7F}" sibTransId="{86C85D77-F379-4725-902F-4C221DB05DEF}"/>
    <dgm:cxn modelId="{1D5C4E77-0238-4130-810F-1C02CB21BF05}" type="presOf" srcId="{C226F8A1-CD7D-4B23-8310-9782A42E3B6D}" destId="{7920BB42-F44E-4AD5-BB75-7835FB34AD57}" srcOrd="0" destOrd="0" presId="urn:microsoft.com/office/officeart/2005/8/layout/chevron2"/>
    <dgm:cxn modelId="{4AA91438-974A-4C52-B396-8DBD3E1CA253}" type="presOf" srcId="{461B1D55-A232-4F56-851F-D833D5A85361}" destId="{7A53FFFA-46E9-4242-83E7-A4E4C163C458}" srcOrd="0" destOrd="0" presId="urn:microsoft.com/office/officeart/2005/8/layout/chevron2"/>
    <dgm:cxn modelId="{2D55633D-C1A0-48B0-A27E-4071A7DAF16E}" srcId="{FD3B0AB3-7598-4203-9979-C2A97E253529}" destId="{67355C69-2421-41B7-9502-915B7164A878}" srcOrd="1" destOrd="0" parTransId="{20BBD8C4-D4C3-4BC6-BBA7-9B2A2C469D29}" sibTransId="{577721B3-9595-4DD2-8B94-54C215B25F34}"/>
    <dgm:cxn modelId="{9E1D10D2-E372-4C0F-A2FB-11179B3DB27D}" type="presOf" srcId="{0E05B663-475D-4B9F-BC53-F237D6726B9B}" destId="{0D1906FE-0EF4-49F3-8106-437BF8F34A3A}" srcOrd="0" destOrd="1" presId="urn:microsoft.com/office/officeart/2005/8/layout/chevron2"/>
    <dgm:cxn modelId="{D8E6138B-2927-44B4-9E62-422AB79B4110}" srcId="{FD3B0AB3-7598-4203-9979-C2A97E253529}" destId="{C226F8A1-CD7D-4B23-8310-9782A42E3B6D}" srcOrd="2" destOrd="0" parTransId="{0FCCBF58-432F-4183-8867-F3D11D62545F}" sibTransId="{09617AC0-A028-401D-9C7D-925410CFA000}"/>
    <dgm:cxn modelId="{EE243CB9-A8EF-4D6A-923D-3A97F80AC027}" srcId="{67355C69-2421-41B7-9502-915B7164A878}" destId="{0E05B663-475D-4B9F-BC53-F237D6726B9B}" srcOrd="1" destOrd="0" parTransId="{25A3FF77-ED24-4CD0-B050-7226C23BBC82}" sibTransId="{1F071064-5975-4F8D-9518-D796EDDF755E}"/>
    <dgm:cxn modelId="{79AB8899-4AC6-447E-B15E-8B75882BD3D6}" type="presOf" srcId="{FD3B0AB3-7598-4203-9979-C2A97E253529}" destId="{83A82A2E-722B-40B0-841B-C42487CB9090}" srcOrd="0" destOrd="0" presId="urn:microsoft.com/office/officeart/2005/8/layout/chevron2"/>
    <dgm:cxn modelId="{99107DC2-FC69-4003-AF64-26A709A96D41}" srcId="{C226F8A1-CD7D-4B23-8310-9782A42E3B6D}" destId="{461B1D55-A232-4F56-851F-D833D5A85361}" srcOrd="0" destOrd="0" parTransId="{EDAD8C02-0C5A-4570-9529-B6D7D8F2B912}" sibTransId="{3AEC3D32-8F8F-40FC-8D3D-6335B1EF6710}"/>
    <dgm:cxn modelId="{77084D74-2D25-4ED5-BA45-00627F57578B}" srcId="{FD3B0AB3-7598-4203-9979-C2A97E253529}" destId="{CDC47FD1-1C8B-43A2-9AA1-93A1A6B17DF1}" srcOrd="0" destOrd="0" parTransId="{D501B003-9B85-4DF8-A751-F99AB97A15CE}" sibTransId="{4FCC7BCC-D413-46E5-9EB6-8E2E7B50D3A3}"/>
    <dgm:cxn modelId="{796CE172-701D-48E0-9D8F-744454872565}" type="presOf" srcId="{B5A58B2D-E0D6-4E8B-A518-DD6D375A7F8F}" destId="{7A53FFFA-46E9-4242-83E7-A4E4C163C458}" srcOrd="0" destOrd="1" presId="urn:microsoft.com/office/officeart/2005/8/layout/chevron2"/>
    <dgm:cxn modelId="{D71EA13E-6207-485D-848F-213E066CD89E}" type="presOf" srcId="{59DBCA72-1551-49B8-BFC0-E877CE4F933E}" destId="{69E911D4-213F-428C-9E64-8F13A8B8CF83}" srcOrd="0" destOrd="0" presId="urn:microsoft.com/office/officeart/2005/8/layout/chevron2"/>
    <dgm:cxn modelId="{1FC7F23C-BEE0-44AB-894C-6BE59A632602}" type="presOf" srcId="{67355C69-2421-41B7-9502-915B7164A878}" destId="{286905A1-B7C3-4700-9C0F-D06D6A04411A}" srcOrd="0" destOrd="0" presId="urn:microsoft.com/office/officeart/2005/8/layout/chevron2"/>
    <dgm:cxn modelId="{1355AC17-CDAD-4096-A348-1749C39A223D}" type="presOf" srcId="{A944A9E5-94EF-41E6-902D-1D06C274A5FA}" destId="{0D1906FE-0EF4-49F3-8106-437BF8F34A3A}" srcOrd="0" destOrd="0" presId="urn:microsoft.com/office/officeart/2005/8/layout/chevron2"/>
    <dgm:cxn modelId="{27A75965-73DF-45A5-B5F9-F2F7BB89AC89}" type="presParOf" srcId="{83A82A2E-722B-40B0-841B-C42487CB9090}" destId="{A9293735-2FD1-4573-AE6C-5D50C7E3F8CA}" srcOrd="0" destOrd="0" presId="urn:microsoft.com/office/officeart/2005/8/layout/chevron2"/>
    <dgm:cxn modelId="{E616FF90-FA4C-496A-8DFF-7349E0821890}" type="presParOf" srcId="{A9293735-2FD1-4573-AE6C-5D50C7E3F8CA}" destId="{B9F23ED3-CAFF-46D8-8859-753AF8E93924}" srcOrd="0" destOrd="0" presId="urn:microsoft.com/office/officeart/2005/8/layout/chevron2"/>
    <dgm:cxn modelId="{D872189C-172D-4E99-BA26-E5B346FD9227}" type="presParOf" srcId="{A9293735-2FD1-4573-AE6C-5D50C7E3F8CA}" destId="{69E911D4-213F-428C-9E64-8F13A8B8CF83}" srcOrd="1" destOrd="0" presId="urn:microsoft.com/office/officeart/2005/8/layout/chevron2"/>
    <dgm:cxn modelId="{176B1A8C-29E1-42FA-86EF-6475CDF88F50}" type="presParOf" srcId="{83A82A2E-722B-40B0-841B-C42487CB9090}" destId="{72AAAFAC-0242-4F4B-911E-DE86995E5783}" srcOrd="1" destOrd="0" presId="urn:microsoft.com/office/officeart/2005/8/layout/chevron2"/>
    <dgm:cxn modelId="{62F4DBA1-9DA7-495C-9CFA-FE1EBF9F438E}" type="presParOf" srcId="{83A82A2E-722B-40B0-841B-C42487CB9090}" destId="{56CFD5C4-2C11-4D91-AD8A-F6D66D3C6AA4}" srcOrd="2" destOrd="0" presId="urn:microsoft.com/office/officeart/2005/8/layout/chevron2"/>
    <dgm:cxn modelId="{0E72F7F2-61AE-49F4-8D17-5726B22F7B28}" type="presParOf" srcId="{56CFD5C4-2C11-4D91-AD8A-F6D66D3C6AA4}" destId="{286905A1-B7C3-4700-9C0F-D06D6A04411A}" srcOrd="0" destOrd="0" presId="urn:microsoft.com/office/officeart/2005/8/layout/chevron2"/>
    <dgm:cxn modelId="{AAFD6939-D418-4DA9-AE2E-1D597DBB018C}" type="presParOf" srcId="{56CFD5C4-2C11-4D91-AD8A-F6D66D3C6AA4}" destId="{0D1906FE-0EF4-49F3-8106-437BF8F34A3A}" srcOrd="1" destOrd="0" presId="urn:microsoft.com/office/officeart/2005/8/layout/chevron2"/>
    <dgm:cxn modelId="{C02A1BE1-8CBD-41DE-9CA5-A6409AF13086}" type="presParOf" srcId="{83A82A2E-722B-40B0-841B-C42487CB9090}" destId="{63EEE66A-5694-4A98-A488-B3709CF5A882}" srcOrd="3" destOrd="0" presId="urn:microsoft.com/office/officeart/2005/8/layout/chevron2"/>
    <dgm:cxn modelId="{4823CA11-E383-4F32-AD83-3C52F6798A5B}" type="presParOf" srcId="{83A82A2E-722B-40B0-841B-C42487CB9090}" destId="{1229DFEF-7CEF-40F2-8C52-9E6CAD7F8A1D}" srcOrd="4" destOrd="0" presId="urn:microsoft.com/office/officeart/2005/8/layout/chevron2"/>
    <dgm:cxn modelId="{586E3EA3-6D30-4C49-BEF8-4A1F4C48B29A}" type="presParOf" srcId="{1229DFEF-7CEF-40F2-8C52-9E6CAD7F8A1D}" destId="{7920BB42-F44E-4AD5-BB75-7835FB34AD57}" srcOrd="0" destOrd="0" presId="urn:microsoft.com/office/officeart/2005/8/layout/chevron2"/>
    <dgm:cxn modelId="{093539FB-2211-4A99-9158-61B41076A5DA}" type="presParOf" srcId="{1229DFEF-7CEF-40F2-8C52-9E6CAD7F8A1D}" destId="{7A53FFFA-46E9-4242-83E7-A4E4C163C4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850DE9-27E5-42F6-BAEE-C0B2606A1D2E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B9227CB-494B-4F1E-BCA2-5588624F98D1}">
      <dgm:prSet phldrT="[文字]" custT="1"/>
      <dgm:spPr/>
      <dgm:t>
        <a:bodyPr/>
        <a:lstStyle/>
        <a:p>
          <a:r>
            <a:rPr lang="en-US" altLang="zh-TW" sz="1400" dirty="0" smtClean="0"/>
            <a:t>4</a:t>
          </a:r>
          <a:r>
            <a:rPr lang="zh-TW" altLang="en-US" sz="1400" dirty="0" smtClean="0"/>
            <a:t>月</a:t>
          </a:r>
          <a:endParaRPr lang="zh-TW" altLang="en-US" sz="1400" dirty="0"/>
        </a:p>
      </dgm:t>
    </dgm:pt>
    <dgm:pt modelId="{8FDF6A87-D47E-4810-BC3D-59335FDB24EE}" type="parTrans" cxnId="{7C215B11-173E-400A-81DC-5B7A39218312}">
      <dgm:prSet/>
      <dgm:spPr/>
      <dgm:t>
        <a:bodyPr/>
        <a:lstStyle/>
        <a:p>
          <a:endParaRPr lang="zh-TW" altLang="en-US"/>
        </a:p>
      </dgm:t>
    </dgm:pt>
    <dgm:pt modelId="{FA77F8D6-0B4F-422A-86A9-7095C430A504}" type="sibTrans" cxnId="{7C215B11-173E-400A-81DC-5B7A39218312}">
      <dgm:prSet/>
      <dgm:spPr/>
      <dgm:t>
        <a:bodyPr/>
        <a:lstStyle/>
        <a:p>
          <a:endParaRPr lang="zh-TW" altLang="en-US"/>
        </a:p>
      </dgm:t>
    </dgm:pt>
    <dgm:pt modelId="{4986FCA7-5460-4176-940F-8E49B6D19364}">
      <dgm:prSet phldrT="[文字]" custT="1"/>
      <dgm:spPr/>
      <dgm:t>
        <a:bodyPr/>
        <a:lstStyle/>
        <a:p>
          <a:r>
            <a:rPr lang="zh-TW" altLang="en-US" sz="1200" dirty="0" smtClean="0"/>
            <a:t>召開內控小組會議</a:t>
          </a:r>
          <a:endParaRPr lang="zh-TW" altLang="en-US" sz="1200" dirty="0"/>
        </a:p>
      </dgm:t>
    </dgm:pt>
    <dgm:pt modelId="{FFC757F1-647B-4DC3-9754-0F096B7B31AE}" type="parTrans" cxnId="{4C99B3CB-4EAD-4E08-AFBB-50649D2FB278}">
      <dgm:prSet/>
      <dgm:spPr/>
      <dgm:t>
        <a:bodyPr/>
        <a:lstStyle/>
        <a:p>
          <a:endParaRPr lang="zh-TW" altLang="en-US"/>
        </a:p>
      </dgm:t>
    </dgm:pt>
    <dgm:pt modelId="{3ABD5A92-C2C1-4570-8831-653DF989FCED}" type="sibTrans" cxnId="{4C99B3CB-4EAD-4E08-AFBB-50649D2FB278}">
      <dgm:prSet/>
      <dgm:spPr/>
      <dgm:t>
        <a:bodyPr/>
        <a:lstStyle/>
        <a:p>
          <a:endParaRPr lang="zh-TW" altLang="en-US"/>
        </a:p>
      </dgm:t>
    </dgm:pt>
    <dgm:pt modelId="{2B9F8B5E-50BA-4865-B338-9D875FC559F8}">
      <dgm:prSet phldrT="[文字]" custT="1"/>
      <dgm:spPr/>
      <dgm:t>
        <a:bodyPr/>
        <a:lstStyle/>
        <a:p>
          <a:r>
            <a:rPr lang="zh-TW" altLang="en-US" sz="1200" dirty="0" smtClean="0"/>
            <a:t>年度稽核計畫</a:t>
          </a:r>
          <a:endParaRPr lang="zh-TW" altLang="en-US" sz="1200" dirty="0"/>
        </a:p>
      </dgm:t>
    </dgm:pt>
    <dgm:pt modelId="{239A0172-C70D-4FB8-82FE-1273D5AF3969}" type="parTrans" cxnId="{691A81B1-9231-4D09-8285-EE611B020C73}">
      <dgm:prSet/>
      <dgm:spPr/>
      <dgm:t>
        <a:bodyPr/>
        <a:lstStyle/>
        <a:p>
          <a:endParaRPr lang="zh-TW" altLang="en-US"/>
        </a:p>
      </dgm:t>
    </dgm:pt>
    <dgm:pt modelId="{402CFA00-6A86-41C1-BA06-5025BB8F2F5E}" type="sibTrans" cxnId="{691A81B1-9231-4D09-8285-EE611B020C73}">
      <dgm:prSet/>
      <dgm:spPr/>
      <dgm:t>
        <a:bodyPr/>
        <a:lstStyle/>
        <a:p>
          <a:endParaRPr lang="zh-TW" altLang="en-US"/>
        </a:p>
      </dgm:t>
    </dgm:pt>
    <dgm:pt modelId="{C6F223D0-5479-4429-9EB3-89790C396898}">
      <dgm:prSet phldrT="[文字]" custT="1"/>
      <dgm:spPr/>
      <dgm:t>
        <a:bodyPr/>
        <a:lstStyle/>
        <a:p>
          <a:r>
            <a:rPr lang="en-US" altLang="zh-TW" sz="1400" dirty="0" smtClean="0"/>
            <a:t>5.6</a:t>
          </a:r>
          <a:r>
            <a:rPr lang="zh-TW" altLang="en-US" sz="1400" dirty="0" smtClean="0"/>
            <a:t>月</a:t>
          </a:r>
          <a:endParaRPr lang="zh-TW" altLang="en-US" sz="1400" dirty="0"/>
        </a:p>
      </dgm:t>
    </dgm:pt>
    <dgm:pt modelId="{55A9D0DE-9D16-4935-A133-C70C0E1BC9ED}" type="parTrans" cxnId="{1C28CBE0-95BB-4DC2-879C-9D31B82B4C93}">
      <dgm:prSet/>
      <dgm:spPr/>
      <dgm:t>
        <a:bodyPr/>
        <a:lstStyle/>
        <a:p>
          <a:endParaRPr lang="zh-TW" altLang="en-US"/>
        </a:p>
      </dgm:t>
    </dgm:pt>
    <dgm:pt modelId="{E1413634-6C35-4A97-A04E-491C08F91CEB}" type="sibTrans" cxnId="{1C28CBE0-95BB-4DC2-879C-9D31B82B4C93}">
      <dgm:prSet/>
      <dgm:spPr/>
      <dgm:t>
        <a:bodyPr/>
        <a:lstStyle/>
        <a:p>
          <a:endParaRPr lang="zh-TW" altLang="en-US"/>
        </a:p>
      </dgm:t>
    </dgm:pt>
    <dgm:pt modelId="{4D9BACE6-6DB6-4994-A0CC-2B7C8322108C}">
      <dgm:prSet phldrT="[文字]" custT="1"/>
      <dgm:spPr/>
      <dgm:t>
        <a:bodyPr/>
        <a:lstStyle/>
        <a:p>
          <a:r>
            <a:rPr lang="zh-TW" altLang="en-US" sz="1200" dirty="0" smtClean="0"/>
            <a:t>上半年度內部稽核</a:t>
          </a:r>
          <a:endParaRPr lang="zh-TW" altLang="en-US" sz="1200" dirty="0"/>
        </a:p>
      </dgm:t>
    </dgm:pt>
    <dgm:pt modelId="{D8F39C49-3828-40F7-B27A-97DC563E2CAD}" type="parTrans" cxnId="{CF81CA0B-1906-423E-9F17-1D750876D8E5}">
      <dgm:prSet/>
      <dgm:spPr/>
      <dgm:t>
        <a:bodyPr/>
        <a:lstStyle/>
        <a:p>
          <a:endParaRPr lang="zh-TW" altLang="en-US"/>
        </a:p>
      </dgm:t>
    </dgm:pt>
    <dgm:pt modelId="{CF118AC0-BE45-48A5-8E09-247A8DB2EB54}" type="sibTrans" cxnId="{CF81CA0B-1906-423E-9F17-1D750876D8E5}">
      <dgm:prSet/>
      <dgm:spPr/>
      <dgm:t>
        <a:bodyPr/>
        <a:lstStyle/>
        <a:p>
          <a:endParaRPr lang="zh-TW" altLang="en-US"/>
        </a:p>
      </dgm:t>
    </dgm:pt>
    <dgm:pt modelId="{AB081A13-8995-4373-A66B-C9D0D6AE8D58}">
      <dgm:prSet phldrT="[文字]" custT="1"/>
      <dgm:spPr/>
      <dgm:t>
        <a:bodyPr/>
        <a:lstStyle/>
        <a:p>
          <a:r>
            <a:rPr lang="zh-TW" altLang="en-US" sz="1200" dirty="0" smtClean="0"/>
            <a:t>上半年度內部稽核報告</a:t>
          </a:r>
          <a:endParaRPr lang="zh-TW" altLang="en-US" sz="1200" dirty="0"/>
        </a:p>
      </dgm:t>
    </dgm:pt>
    <dgm:pt modelId="{B6F347AE-E94F-4368-B24B-1199F32C7DF6}" type="parTrans" cxnId="{7B8D5348-3B09-46E0-8D0C-3E09181BBDEE}">
      <dgm:prSet/>
      <dgm:spPr/>
      <dgm:t>
        <a:bodyPr/>
        <a:lstStyle/>
        <a:p>
          <a:endParaRPr lang="zh-TW" altLang="en-US"/>
        </a:p>
      </dgm:t>
    </dgm:pt>
    <dgm:pt modelId="{6089D8F2-FD08-4948-A278-5A15E9402B3C}" type="sibTrans" cxnId="{7B8D5348-3B09-46E0-8D0C-3E09181BBDEE}">
      <dgm:prSet/>
      <dgm:spPr/>
      <dgm:t>
        <a:bodyPr/>
        <a:lstStyle/>
        <a:p>
          <a:endParaRPr lang="zh-TW" altLang="en-US"/>
        </a:p>
      </dgm:t>
    </dgm:pt>
    <dgm:pt modelId="{81648D06-C116-4B66-BD16-3769702A8BF5}">
      <dgm:prSet phldrT="[文字]" custT="1"/>
      <dgm:spPr/>
      <dgm:t>
        <a:bodyPr/>
        <a:lstStyle/>
        <a:p>
          <a:r>
            <a:rPr lang="en-US" altLang="zh-TW" sz="1600" dirty="0" smtClean="0"/>
            <a:t>7</a:t>
          </a:r>
          <a:r>
            <a:rPr lang="zh-TW" altLang="en-US" sz="1600" dirty="0" smtClean="0"/>
            <a:t>月</a:t>
          </a:r>
          <a:endParaRPr lang="zh-TW" altLang="en-US" sz="1600" dirty="0"/>
        </a:p>
      </dgm:t>
    </dgm:pt>
    <dgm:pt modelId="{F2031E4F-FC90-4983-8EC9-42DCFC0C9B63}" type="parTrans" cxnId="{33D91EA8-9E6C-4A66-B0D4-B2987C8396CE}">
      <dgm:prSet/>
      <dgm:spPr/>
      <dgm:t>
        <a:bodyPr/>
        <a:lstStyle/>
        <a:p>
          <a:endParaRPr lang="zh-TW" altLang="en-US"/>
        </a:p>
      </dgm:t>
    </dgm:pt>
    <dgm:pt modelId="{41EE58DC-C7FA-45AC-BDF7-E33B4B870BAB}" type="sibTrans" cxnId="{33D91EA8-9E6C-4A66-B0D4-B2987C8396CE}">
      <dgm:prSet/>
      <dgm:spPr/>
      <dgm:t>
        <a:bodyPr/>
        <a:lstStyle/>
        <a:p>
          <a:endParaRPr lang="zh-TW" altLang="en-US"/>
        </a:p>
      </dgm:t>
    </dgm:pt>
    <dgm:pt modelId="{C15DE9C6-5F60-443F-B117-C3D4FA69F344}">
      <dgm:prSet phldrT="[文字]" custT="1"/>
      <dgm:spPr/>
      <dgm:t>
        <a:bodyPr/>
        <a:lstStyle/>
        <a:p>
          <a:r>
            <a:rPr lang="zh-TW" altLang="en-US" sz="1200" dirty="0" smtClean="0"/>
            <a:t>召開內控行政幕僚工作圈會議</a:t>
          </a:r>
          <a:endParaRPr lang="zh-TW" altLang="en-US" sz="1200" dirty="0"/>
        </a:p>
      </dgm:t>
    </dgm:pt>
    <dgm:pt modelId="{143BD8D1-7A4A-49F1-81E0-30A378BB7C43}" type="parTrans" cxnId="{31D15C3B-EEB2-4C24-9C76-E1960FBE34B5}">
      <dgm:prSet/>
      <dgm:spPr/>
      <dgm:t>
        <a:bodyPr/>
        <a:lstStyle/>
        <a:p>
          <a:endParaRPr lang="zh-TW" altLang="en-US"/>
        </a:p>
      </dgm:t>
    </dgm:pt>
    <dgm:pt modelId="{2BCA0BB0-9CBB-4E67-9938-012818DBB858}" type="sibTrans" cxnId="{31D15C3B-EEB2-4C24-9C76-E1960FBE34B5}">
      <dgm:prSet/>
      <dgm:spPr/>
      <dgm:t>
        <a:bodyPr/>
        <a:lstStyle/>
        <a:p>
          <a:endParaRPr lang="zh-TW" altLang="en-US"/>
        </a:p>
      </dgm:t>
    </dgm:pt>
    <dgm:pt modelId="{42BA6C0F-AE31-4086-B7EA-EE28D067DD3D}">
      <dgm:prSet phldrT="[文字]" custT="1"/>
      <dgm:spPr/>
      <dgm:t>
        <a:bodyPr/>
        <a:lstStyle/>
        <a:p>
          <a:r>
            <a:rPr lang="zh-TW" altLang="en-US" sz="1200" dirty="0" smtClean="0"/>
            <a:t>各單位內部控制自行評估</a:t>
          </a:r>
          <a:endParaRPr lang="zh-TW" altLang="en-US" sz="1200" dirty="0"/>
        </a:p>
      </dgm:t>
    </dgm:pt>
    <dgm:pt modelId="{1639542F-F82F-4C4C-9A1B-F9DA950D4571}" type="parTrans" cxnId="{497D9B31-0FB7-415B-8A4F-A213CFF0AE33}">
      <dgm:prSet/>
      <dgm:spPr/>
      <dgm:t>
        <a:bodyPr/>
        <a:lstStyle/>
        <a:p>
          <a:endParaRPr lang="zh-TW" altLang="en-US"/>
        </a:p>
      </dgm:t>
    </dgm:pt>
    <dgm:pt modelId="{FE561B23-E5BF-43B7-9105-9945E41B698F}" type="sibTrans" cxnId="{497D9B31-0FB7-415B-8A4F-A213CFF0AE33}">
      <dgm:prSet/>
      <dgm:spPr/>
      <dgm:t>
        <a:bodyPr/>
        <a:lstStyle/>
        <a:p>
          <a:endParaRPr lang="zh-TW" altLang="en-US"/>
        </a:p>
      </dgm:t>
    </dgm:pt>
    <dgm:pt modelId="{EB8FA62E-5597-486A-811A-6E4BAAE4FF57}">
      <dgm:prSet custT="1"/>
      <dgm:spPr/>
      <dgm:t>
        <a:bodyPr/>
        <a:lstStyle/>
        <a:p>
          <a:r>
            <a:rPr lang="en-US" altLang="zh-TW" sz="1400" dirty="0" smtClean="0"/>
            <a:t>8</a:t>
          </a:r>
          <a:r>
            <a:rPr lang="zh-TW" altLang="en-US" sz="1400" dirty="0" smtClean="0"/>
            <a:t>月</a:t>
          </a:r>
          <a:endParaRPr lang="zh-TW" altLang="en-US" sz="1400" dirty="0"/>
        </a:p>
      </dgm:t>
    </dgm:pt>
    <dgm:pt modelId="{E2C40BC6-2A17-487D-8099-6E8626E48271}" type="parTrans" cxnId="{6C8D4039-C1D5-4833-BA47-54EDB9C43734}">
      <dgm:prSet/>
      <dgm:spPr/>
      <dgm:t>
        <a:bodyPr/>
        <a:lstStyle/>
        <a:p>
          <a:endParaRPr lang="zh-TW" altLang="en-US"/>
        </a:p>
      </dgm:t>
    </dgm:pt>
    <dgm:pt modelId="{6E94AF57-5804-42C9-8A7E-A7200DADF402}" type="sibTrans" cxnId="{6C8D4039-C1D5-4833-BA47-54EDB9C43734}">
      <dgm:prSet/>
      <dgm:spPr/>
      <dgm:t>
        <a:bodyPr/>
        <a:lstStyle/>
        <a:p>
          <a:endParaRPr lang="zh-TW" altLang="en-US"/>
        </a:p>
      </dgm:t>
    </dgm:pt>
    <dgm:pt modelId="{A3F6E287-E647-45C9-B833-9D4F209DDA2E}">
      <dgm:prSet custT="1"/>
      <dgm:spPr/>
      <dgm:t>
        <a:bodyPr vert="horz"/>
        <a:lstStyle/>
        <a:p>
          <a:pPr algn="l"/>
          <a:r>
            <a:rPr lang="zh-TW" altLang="en-US" sz="1200" dirty="0" smtClean="0"/>
            <a:t>〮各單位內部控制自行評估</a:t>
          </a:r>
          <a:endParaRPr lang="en-US" altLang="zh-TW" sz="1200" dirty="0" smtClean="0"/>
        </a:p>
        <a:p>
          <a:pPr algn="l"/>
          <a:r>
            <a:rPr lang="zh-TW" altLang="en-US" sz="1200" dirty="0" smtClean="0"/>
            <a:t>〮內部控制教育訓練活動</a:t>
          </a:r>
          <a:endParaRPr lang="zh-TW" altLang="en-US" sz="1200" dirty="0"/>
        </a:p>
      </dgm:t>
    </dgm:pt>
    <dgm:pt modelId="{4A00C9C8-DE92-4C43-9E9E-92207D27D848}" type="parTrans" cxnId="{7D6B8BA4-242C-44BA-BEB8-266E890D3EDC}">
      <dgm:prSet/>
      <dgm:spPr/>
      <dgm:t>
        <a:bodyPr/>
        <a:lstStyle/>
        <a:p>
          <a:endParaRPr lang="zh-TW" altLang="en-US"/>
        </a:p>
      </dgm:t>
    </dgm:pt>
    <dgm:pt modelId="{31415490-E38D-4E27-9CB0-F2CA0AD64B18}" type="sibTrans" cxnId="{7D6B8BA4-242C-44BA-BEB8-266E890D3EDC}">
      <dgm:prSet/>
      <dgm:spPr/>
      <dgm:t>
        <a:bodyPr/>
        <a:lstStyle/>
        <a:p>
          <a:endParaRPr lang="zh-TW" altLang="en-US"/>
        </a:p>
      </dgm:t>
    </dgm:pt>
    <dgm:pt modelId="{B493FB4C-706B-4F7A-B240-F921ED527159}">
      <dgm:prSet custT="1"/>
      <dgm:spPr/>
      <dgm:t>
        <a:bodyPr/>
        <a:lstStyle/>
        <a:p>
          <a:r>
            <a:rPr lang="en-US" altLang="zh-TW" sz="1400" dirty="0" smtClean="0"/>
            <a:t>9</a:t>
          </a:r>
          <a:r>
            <a:rPr lang="zh-TW" altLang="en-US" sz="1400" dirty="0" smtClean="0"/>
            <a:t>月</a:t>
          </a:r>
          <a:endParaRPr lang="zh-TW" altLang="en-US" sz="1400" dirty="0"/>
        </a:p>
      </dgm:t>
    </dgm:pt>
    <dgm:pt modelId="{81F589A3-AD62-4AB8-A05A-50D2CA99DE4C}" type="parTrans" cxnId="{7B32F152-D5D9-4FFE-A545-B541982BBD6F}">
      <dgm:prSet/>
      <dgm:spPr/>
      <dgm:t>
        <a:bodyPr/>
        <a:lstStyle/>
        <a:p>
          <a:endParaRPr lang="zh-TW" altLang="en-US"/>
        </a:p>
      </dgm:t>
    </dgm:pt>
    <dgm:pt modelId="{A5F7DE63-4CDE-4367-8766-25B0D11753DB}" type="sibTrans" cxnId="{7B32F152-D5D9-4FFE-A545-B541982BBD6F}">
      <dgm:prSet/>
      <dgm:spPr/>
      <dgm:t>
        <a:bodyPr/>
        <a:lstStyle/>
        <a:p>
          <a:endParaRPr lang="zh-TW" altLang="en-US"/>
        </a:p>
      </dgm:t>
    </dgm:pt>
    <dgm:pt modelId="{7B8082AD-BD00-46EF-B73D-EC781ADCAF54}">
      <dgm:prSet custT="1"/>
      <dgm:spPr/>
      <dgm:t>
        <a:bodyPr/>
        <a:lstStyle/>
        <a:p>
          <a:pPr algn="l"/>
          <a:r>
            <a:rPr lang="zh-TW" altLang="en-US" sz="600" dirty="0" smtClean="0"/>
            <a:t>〮</a:t>
          </a:r>
          <a:r>
            <a:rPr lang="zh-TW" altLang="en-US" sz="1200" dirty="0" smtClean="0"/>
            <a:t>召開內控小組會議</a:t>
          </a:r>
          <a:endParaRPr lang="en-US" altLang="zh-TW" sz="1200" dirty="0" smtClean="0"/>
        </a:p>
        <a:p>
          <a:pPr algn="l"/>
          <a:r>
            <a:rPr lang="zh-TW" altLang="zh-TW" sz="1200" dirty="0" smtClean="0"/>
            <a:t>〮</a:t>
          </a:r>
          <a:r>
            <a:rPr lang="zh-TW" altLang="en-US" sz="1200" dirty="0" smtClean="0"/>
            <a:t>內部稽核缺失改善確認複查</a:t>
          </a:r>
          <a:endParaRPr lang="en-US" altLang="zh-TW" sz="1200" dirty="0" smtClean="0"/>
        </a:p>
      </dgm:t>
    </dgm:pt>
    <dgm:pt modelId="{10A50DD9-88EA-4A50-BF30-287C3AEFED2B}" type="parTrans" cxnId="{9B3E7072-07D7-412D-B55E-B8CE5F2AC603}">
      <dgm:prSet/>
      <dgm:spPr/>
      <dgm:t>
        <a:bodyPr/>
        <a:lstStyle/>
        <a:p>
          <a:endParaRPr lang="zh-TW" altLang="en-US"/>
        </a:p>
      </dgm:t>
    </dgm:pt>
    <dgm:pt modelId="{0A560A02-8D8E-4601-88F7-46505AA03950}" type="sibTrans" cxnId="{9B3E7072-07D7-412D-B55E-B8CE5F2AC603}">
      <dgm:prSet/>
      <dgm:spPr/>
      <dgm:t>
        <a:bodyPr/>
        <a:lstStyle/>
        <a:p>
          <a:endParaRPr lang="zh-TW" altLang="en-US"/>
        </a:p>
      </dgm:t>
    </dgm:pt>
    <dgm:pt modelId="{4745CD87-3FC5-4E37-928E-E521894756D1}">
      <dgm:prSet custT="1"/>
      <dgm:spPr/>
      <dgm:t>
        <a:bodyPr/>
        <a:lstStyle/>
        <a:p>
          <a:r>
            <a:rPr lang="en-US" altLang="zh-TW" sz="1200" dirty="0" smtClean="0"/>
            <a:t>10.11</a:t>
          </a:r>
          <a:r>
            <a:rPr lang="zh-TW" altLang="en-US" sz="1200" dirty="0" smtClean="0"/>
            <a:t>月</a:t>
          </a:r>
          <a:endParaRPr lang="zh-TW" altLang="en-US" sz="1200" dirty="0"/>
        </a:p>
      </dgm:t>
    </dgm:pt>
    <dgm:pt modelId="{24BE5F34-A269-4541-82C4-5644F0BBC634}" type="parTrans" cxnId="{F36BA696-80EC-4E29-8683-289FE3520C63}">
      <dgm:prSet/>
      <dgm:spPr/>
      <dgm:t>
        <a:bodyPr/>
        <a:lstStyle/>
        <a:p>
          <a:endParaRPr lang="zh-TW" altLang="en-US"/>
        </a:p>
      </dgm:t>
    </dgm:pt>
    <dgm:pt modelId="{EE1C5000-FF81-498B-90E5-FE5AF017B3CF}" type="sibTrans" cxnId="{F36BA696-80EC-4E29-8683-289FE3520C63}">
      <dgm:prSet/>
      <dgm:spPr/>
      <dgm:t>
        <a:bodyPr/>
        <a:lstStyle/>
        <a:p>
          <a:endParaRPr lang="zh-TW" altLang="en-US"/>
        </a:p>
      </dgm:t>
    </dgm:pt>
    <dgm:pt modelId="{6C3B8013-2418-4C81-8D8C-412BCEA33DC2}">
      <dgm:prSet custT="1"/>
      <dgm:spPr/>
      <dgm:t>
        <a:bodyPr/>
        <a:lstStyle/>
        <a:p>
          <a:pPr algn="l"/>
          <a:r>
            <a:rPr lang="zh-TW" altLang="en-US" sz="1200" dirty="0" smtClean="0"/>
            <a:t>下半年內部稽核</a:t>
          </a:r>
          <a:endParaRPr lang="zh-TW" altLang="en-US" sz="1200" dirty="0"/>
        </a:p>
      </dgm:t>
    </dgm:pt>
    <dgm:pt modelId="{85E03999-094C-43F2-8671-D78D2866BD0B}" type="parTrans" cxnId="{212C27C2-3406-4E29-8EFB-92D6256C5E64}">
      <dgm:prSet/>
      <dgm:spPr/>
      <dgm:t>
        <a:bodyPr/>
        <a:lstStyle/>
        <a:p>
          <a:endParaRPr lang="zh-TW" altLang="en-US"/>
        </a:p>
      </dgm:t>
    </dgm:pt>
    <dgm:pt modelId="{A57415F3-D88F-4DDB-A692-B02C0F861006}" type="sibTrans" cxnId="{212C27C2-3406-4E29-8EFB-92D6256C5E64}">
      <dgm:prSet/>
      <dgm:spPr/>
      <dgm:t>
        <a:bodyPr/>
        <a:lstStyle/>
        <a:p>
          <a:endParaRPr lang="zh-TW" altLang="en-US"/>
        </a:p>
      </dgm:t>
    </dgm:pt>
    <dgm:pt modelId="{025BC86E-E8CB-4BBC-A479-29D410FC31AC}">
      <dgm:prSet custT="1"/>
      <dgm:spPr/>
      <dgm:t>
        <a:bodyPr/>
        <a:lstStyle/>
        <a:p>
          <a:r>
            <a:rPr lang="en-US" altLang="zh-TW" sz="1200" dirty="0" smtClean="0"/>
            <a:t>12</a:t>
          </a:r>
          <a:r>
            <a:rPr lang="zh-TW" altLang="en-US" sz="1200" dirty="0" smtClean="0"/>
            <a:t>月</a:t>
          </a:r>
          <a:endParaRPr lang="zh-TW" altLang="en-US" sz="1200" dirty="0"/>
        </a:p>
      </dgm:t>
    </dgm:pt>
    <dgm:pt modelId="{69659C26-CB22-4B81-A067-E87A1F7C086A}" type="parTrans" cxnId="{AC1D8FD3-ACE0-4800-B845-B734793BA28A}">
      <dgm:prSet/>
      <dgm:spPr/>
      <dgm:t>
        <a:bodyPr/>
        <a:lstStyle/>
        <a:p>
          <a:endParaRPr lang="zh-TW" altLang="en-US"/>
        </a:p>
      </dgm:t>
    </dgm:pt>
    <dgm:pt modelId="{9D095002-CC32-4556-B225-D68B80C9DC10}" type="sibTrans" cxnId="{AC1D8FD3-ACE0-4800-B845-B734793BA28A}">
      <dgm:prSet/>
      <dgm:spPr/>
      <dgm:t>
        <a:bodyPr/>
        <a:lstStyle/>
        <a:p>
          <a:endParaRPr lang="zh-TW" altLang="en-US"/>
        </a:p>
      </dgm:t>
    </dgm:pt>
    <dgm:pt modelId="{C17E0746-346E-4FDE-B200-B408B9CFB2E8}">
      <dgm:prSet custT="1"/>
      <dgm:spPr/>
      <dgm:t>
        <a:bodyPr/>
        <a:lstStyle/>
        <a:p>
          <a:pPr algn="l"/>
          <a:r>
            <a:rPr lang="zh-TW" altLang="en-US" sz="1200" dirty="0" smtClean="0"/>
            <a:t>完成年度內部稽核報告</a:t>
          </a:r>
          <a:endParaRPr lang="zh-TW" altLang="en-US" sz="1200" dirty="0"/>
        </a:p>
      </dgm:t>
    </dgm:pt>
    <dgm:pt modelId="{EC4A1A01-15DB-4172-8ADA-C03DAB40CE60}" type="parTrans" cxnId="{71BE773D-5241-409E-A97B-E1E7F2D45614}">
      <dgm:prSet/>
      <dgm:spPr/>
      <dgm:t>
        <a:bodyPr/>
        <a:lstStyle/>
        <a:p>
          <a:endParaRPr lang="zh-TW" altLang="en-US"/>
        </a:p>
      </dgm:t>
    </dgm:pt>
    <dgm:pt modelId="{6E3DC101-4CC3-4C57-BB51-E27D52B9859E}" type="sibTrans" cxnId="{71BE773D-5241-409E-A97B-E1E7F2D45614}">
      <dgm:prSet/>
      <dgm:spPr/>
      <dgm:t>
        <a:bodyPr/>
        <a:lstStyle/>
        <a:p>
          <a:endParaRPr lang="zh-TW" altLang="en-US"/>
        </a:p>
      </dgm:t>
    </dgm:pt>
    <dgm:pt modelId="{0B82DD6A-1FAB-4282-B0B2-C6A907EC01CE}" type="pres">
      <dgm:prSet presAssocID="{2F850DE9-27E5-42F6-BAEE-C0B2606A1D2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180C43-CAFF-443A-845C-ECCBF7CAE00E}" type="pres">
      <dgm:prSet presAssocID="{7B9227CB-494B-4F1E-BCA2-5588624F98D1}" presName="compNode" presStyleCnt="0"/>
      <dgm:spPr/>
      <dgm:t>
        <a:bodyPr/>
        <a:lstStyle/>
        <a:p>
          <a:endParaRPr lang="zh-TW" altLang="en-US"/>
        </a:p>
      </dgm:t>
    </dgm:pt>
    <dgm:pt modelId="{7BD41108-03D4-4B9F-BB97-2BEA911DA794}" type="pres">
      <dgm:prSet presAssocID="{7B9227CB-494B-4F1E-BCA2-5588624F98D1}" presName="noGeometry" presStyleCnt="0"/>
      <dgm:spPr/>
      <dgm:t>
        <a:bodyPr/>
        <a:lstStyle/>
        <a:p>
          <a:endParaRPr lang="zh-TW" altLang="en-US"/>
        </a:p>
      </dgm:t>
    </dgm:pt>
    <dgm:pt modelId="{FA83F92B-43A2-4BEE-979E-F3C161C952F9}" type="pres">
      <dgm:prSet presAssocID="{7B9227CB-494B-4F1E-BCA2-5588624F98D1}" presName="childTextVisible" presStyleLbl="bgAccFollowNode1" presStyleIdx="0" presStyleCnt="7" custScaleX="520257" custScaleY="376905" custLinFactX="32366" custLinFactY="-201949" custLinFactNeighborX="100000" custLinFactNeighborY="-3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A09E4E-FA40-46CC-95B2-977EC19154ED}" type="pres">
      <dgm:prSet presAssocID="{7B9227CB-494B-4F1E-BCA2-5588624F98D1}" presName="childTextHidden" presStyleLbl="bgAccFollowNode1" presStyleIdx="0" presStyleCnt="7"/>
      <dgm:spPr/>
      <dgm:t>
        <a:bodyPr/>
        <a:lstStyle/>
        <a:p>
          <a:endParaRPr lang="zh-TW" altLang="en-US"/>
        </a:p>
      </dgm:t>
    </dgm:pt>
    <dgm:pt modelId="{98029871-4538-4C1D-AE8B-ABC5DBD2002E}" type="pres">
      <dgm:prSet presAssocID="{7B9227CB-494B-4F1E-BCA2-5588624F98D1}" presName="parentText" presStyleLbl="node1" presStyleIdx="0" presStyleCnt="7" custScaleX="431070" custScaleY="425659" custLinFactX="-47966" custLinFactY="-402007" custLinFactNeighborX="-100000" custLinFactNeighborY="-5000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278C7F-601A-452A-9666-8B45D6B89B5B}" type="pres">
      <dgm:prSet presAssocID="{7B9227CB-494B-4F1E-BCA2-5588624F98D1}" presName="aSpace" presStyleCnt="0"/>
      <dgm:spPr/>
      <dgm:t>
        <a:bodyPr/>
        <a:lstStyle/>
        <a:p>
          <a:endParaRPr lang="zh-TW" altLang="en-US"/>
        </a:p>
      </dgm:t>
    </dgm:pt>
    <dgm:pt modelId="{8AF98E0E-8988-4536-B3F0-336F64D64D41}" type="pres">
      <dgm:prSet presAssocID="{C6F223D0-5479-4429-9EB3-89790C396898}" presName="compNode" presStyleCnt="0"/>
      <dgm:spPr/>
      <dgm:t>
        <a:bodyPr/>
        <a:lstStyle/>
        <a:p>
          <a:endParaRPr lang="zh-TW" altLang="en-US"/>
        </a:p>
      </dgm:t>
    </dgm:pt>
    <dgm:pt modelId="{52E100E5-EA0C-4A5A-91B2-322EB3FB6F08}" type="pres">
      <dgm:prSet presAssocID="{C6F223D0-5479-4429-9EB3-89790C396898}" presName="noGeometry" presStyleCnt="0"/>
      <dgm:spPr/>
      <dgm:t>
        <a:bodyPr/>
        <a:lstStyle/>
        <a:p>
          <a:endParaRPr lang="zh-TW" altLang="en-US"/>
        </a:p>
      </dgm:t>
    </dgm:pt>
    <dgm:pt modelId="{5CF0F51F-C7D8-469F-8E9D-BFF747593127}" type="pres">
      <dgm:prSet presAssocID="{C6F223D0-5479-4429-9EB3-89790C396898}" presName="childTextVisible" presStyleLbl="bgAccFollowNode1" presStyleIdx="1" presStyleCnt="7" custScaleX="536646" custScaleY="391823" custLinFactX="200000" custLinFactY="-200000" custLinFactNeighborX="265519" custLinFactNeighborY="-2448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C3AEE6-66FE-4A3C-8788-535282F8BBA1}" type="pres">
      <dgm:prSet presAssocID="{C6F223D0-5479-4429-9EB3-89790C396898}" presName="childTextHidden" presStyleLbl="bgAccFollowNode1" presStyleIdx="1" presStyleCnt="7"/>
      <dgm:spPr/>
      <dgm:t>
        <a:bodyPr/>
        <a:lstStyle/>
        <a:p>
          <a:endParaRPr lang="zh-TW" altLang="en-US"/>
        </a:p>
      </dgm:t>
    </dgm:pt>
    <dgm:pt modelId="{8F4C1A23-034F-4006-94C9-59005649ACD2}" type="pres">
      <dgm:prSet presAssocID="{C6F223D0-5479-4429-9EB3-89790C396898}" presName="parentText" presStyleLbl="node1" presStyleIdx="1" presStyleCnt="7" custScaleX="488361" custScaleY="520600" custLinFactX="171748" custLinFactY="-372539" custLinFactNeighborX="200000" custLinFactNeighborY="-4000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E5A615-ECB3-4CEE-B984-E17E25CF6306}" type="pres">
      <dgm:prSet presAssocID="{C6F223D0-5479-4429-9EB3-89790C396898}" presName="aSpace" presStyleCnt="0"/>
      <dgm:spPr/>
      <dgm:t>
        <a:bodyPr/>
        <a:lstStyle/>
        <a:p>
          <a:endParaRPr lang="zh-TW" altLang="en-US"/>
        </a:p>
      </dgm:t>
    </dgm:pt>
    <dgm:pt modelId="{4371A33F-C682-4F95-8806-DA522A0AF0A1}" type="pres">
      <dgm:prSet presAssocID="{81648D06-C116-4B66-BD16-3769702A8BF5}" presName="compNode" presStyleCnt="0"/>
      <dgm:spPr/>
      <dgm:t>
        <a:bodyPr/>
        <a:lstStyle/>
        <a:p>
          <a:endParaRPr lang="zh-TW" altLang="en-US"/>
        </a:p>
      </dgm:t>
    </dgm:pt>
    <dgm:pt modelId="{89B7FA9B-F7D1-4953-8CBF-150994FD122E}" type="pres">
      <dgm:prSet presAssocID="{81648D06-C116-4B66-BD16-3769702A8BF5}" presName="noGeometry" presStyleCnt="0"/>
      <dgm:spPr/>
      <dgm:t>
        <a:bodyPr/>
        <a:lstStyle/>
        <a:p>
          <a:endParaRPr lang="zh-TW" altLang="en-US"/>
        </a:p>
      </dgm:t>
    </dgm:pt>
    <dgm:pt modelId="{AADB4533-74B0-412C-BBD5-895617418057}" type="pres">
      <dgm:prSet presAssocID="{81648D06-C116-4B66-BD16-3769702A8BF5}" presName="childTextVisible" presStyleLbl="bgAccFollowNode1" presStyleIdx="2" presStyleCnt="7" custScaleX="548629" custScaleY="400692" custLinFactX="382250" custLinFactY="-100000" custLinFactNeighborX="400000" custLinFactNeighborY="-1691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8B067B-ED4D-4ABE-971D-1D8E7FB03DBF}" type="pres">
      <dgm:prSet presAssocID="{81648D06-C116-4B66-BD16-3769702A8BF5}" presName="childTextHidden" presStyleLbl="bgAccFollowNode1" presStyleIdx="2" presStyleCnt="7"/>
      <dgm:spPr/>
      <dgm:t>
        <a:bodyPr/>
        <a:lstStyle/>
        <a:p>
          <a:endParaRPr lang="zh-TW" altLang="en-US"/>
        </a:p>
      </dgm:t>
    </dgm:pt>
    <dgm:pt modelId="{96150D86-8E32-424D-A166-280A3F82112C}" type="pres">
      <dgm:prSet presAssocID="{81648D06-C116-4B66-BD16-3769702A8BF5}" presName="parentText" presStyleLbl="node1" presStyleIdx="2" presStyleCnt="7" custScaleX="486597" custScaleY="503757" custLinFactX="534008" custLinFactY="-200000" custLinFactNeighborX="600000" custLinFactNeighborY="-27199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454029-C418-4F4B-8CAE-1BD62C435BAD}" type="pres">
      <dgm:prSet presAssocID="{81648D06-C116-4B66-BD16-3769702A8BF5}" presName="aSpace" presStyleCnt="0"/>
      <dgm:spPr/>
      <dgm:t>
        <a:bodyPr/>
        <a:lstStyle/>
        <a:p>
          <a:endParaRPr lang="zh-TW" altLang="en-US"/>
        </a:p>
      </dgm:t>
    </dgm:pt>
    <dgm:pt modelId="{DEC1E24A-F368-4CC0-A3D5-712780021E0F}" type="pres">
      <dgm:prSet presAssocID="{EB8FA62E-5597-486A-811A-6E4BAAE4FF57}" presName="compNode" presStyleCnt="0"/>
      <dgm:spPr/>
      <dgm:t>
        <a:bodyPr/>
        <a:lstStyle/>
        <a:p>
          <a:endParaRPr lang="zh-TW" altLang="en-US"/>
        </a:p>
      </dgm:t>
    </dgm:pt>
    <dgm:pt modelId="{C1FC3426-0C81-47F7-AE52-2BEDF30D8426}" type="pres">
      <dgm:prSet presAssocID="{EB8FA62E-5597-486A-811A-6E4BAAE4FF57}" presName="noGeometry" presStyleCnt="0"/>
      <dgm:spPr/>
      <dgm:t>
        <a:bodyPr/>
        <a:lstStyle/>
        <a:p>
          <a:endParaRPr lang="zh-TW" altLang="en-US"/>
        </a:p>
      </dgm:t>
    </dgm:pt>
    <dgm:pt modelId="{EFBC712F-FA7B-45E5-8690-B330BA913E0B}" type="pres">
      <dgm:prSet presAssocID="{EB8FA62E-5597-486A-811A-6E4BAAE4FF57}" presName="childTextVisible" presStyleLbl="bgAccFollowNode1" presStyleIdx="3" presStyleCnt="7" custScaleX="493382" custScaleY="360358" custLinFactX="531952" custLinFactY="-100000" custLinFactNeighborX="600000" custLinFactNeighborY="-1163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7ED3F3-042E-46DD-9D6F-7383771BEC69}" type="pres">
      <dgm:prSet presAssocID="{EB8FA62E-5597-486A-811A-6E4BAAE4FF57}" presName="childTextHidden" presStyleLbl="bgAccFollowNode1" presStyleIdx="3" presStyleCnt="7"/>
      <dgm:spPr/>
      <dgm:t>
        <a:bodyPr/>
        <a:lstStyle/>
        <a:p>
          <a:endParaRPr lang="zh-TW" altLang="en-US"/>
        </a:p>
      </dgm:t>
    </dgm:pt>
    <dgm:pt modelId="{55EF4BC2-B461-48A7-A336-A08C9EDBBE81}" type="pres">
      <dgm:prSet presAssocID="{EB8FA62E-5597-486A-811A-6E4BAAE4FF57}" presName="parentText" presStyleLbl="node1" presStyleIdx="3" presStyleCnt="7" custScaleX="395656" custScaleY="385855" custLinFactX="900000" custLinFactY="-165762" custLinFactNeighborX="915720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6B4CD9-FBE0-4475-913E-8688737147FF}" type="pres">
      <dgm:prSet presAssocID="{EB8FA62E-5597-486A-811A-6E4BAAE4FF57}" presName="aSpace" presStyleCnt="0"/>
      <dgm:spPr/>
      <dgm:t>
        <a:bodyPr/>
        <a:lstStyle/>
        <a:p>
          <a:endParaRPr lang="zh-TW" altLang="en-US"/>
        </a:p>
      </dgm:t>
    </dgm:pt>
    <dgm:pt modelId="{5771CDE6-B3D5-4668-9643-C696B485F1C7}" type="pres">
      <dgm:prSet presAssocID="{B493FB4C-706B-4F7A-B240-F921ED527159}" presName="compNode" presStyleCnt="0"/>
      <dgm:spPr/>
      <dgm:t>
        <a:bodyPr/>
        <a:lstStyle/>
        <a:p>
          <a:endParaRPr lang="zh-TW" altLang="en-US"/>
        </a:p>
      </dgm:t>
    </dgm:pt>
    <dgm:pt modelId="{89C12363-D23A-4390-B89D-BEC5E57CE91D}" type="pres">
      <dgm:prSet presAssocID="{B493FB4C-706B-4F7A-B240-F921ED527159}" presName="noGeometry" presStyleCnt="0"/>
      <dgm:spPr/>
      <dgm:t>
        <a:bodyPr/>
        <a:lstStyle/>
        <a:p>
          <a:endParaRPr lang="zh-TW" altLang="en-US"/>
        </a:p>
      </dgm:t>
    </dgm:pt>
    <dgm:pt modelId="{0EBC5782-1957-430D-AE7C-5BA2B2908956}" type="pres">
      <dgm:prSet presAssocID="{B493FB4C-706B-4F7A-B240-F921ED527159}" presName="childTextVisible" presStyleLbl="bgAccFollowNode1" presStyleIdx="4" presStyleCnt="7" custScaleX="711807" custScaleY="351862" custLinFactX="-763302" custLinFactY="200000" custLinFactNeighborX="-800000" custLinFactNeighborY="2490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4B0EE4-5BC7-434C-9C5F-8DAA80593510}" type="pres">
      <dgm:prSet presAssocID="{B493FB4C-706B-4F7A-B240-F921ED527159}" presName="childTextHidden" presStyleLbl="bgAccFollowNode1" presStyleIdx="4" presStyleCnt="7"/>
      <dgm:spPr/>
      <dgm:t>
        <a:bodyPr/>
        <a:lstStyle/>
        <a:p>
          <a:endParaRPr lang="zh-TW" altLang="en-US"/>
        </a:p>
      </dgm:t>
    </dgm:pt>
    <dgm:pt modelId="{C5F68998-BA37-4A9A-8625-D5A45B41246D}" type="pres">
      <dgm:prSet presAssocID="{B493FB4C-706B-4F7A-B240-F921ED527159}" presName="parentText" presStyleLbl="node1" presStyleIdx="4" presStyleCnt="7" custScaleX="439990" custScaleY="422639" custLinFactX="-1800000" custLinFactY="400000" custLinFactNeighborX="-1803495" custLinFactNeighborY="40104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276107-CDEA-49F6-BF43-DF79D347DF68}" type="pres">
      <dgm:prSet presAssocID="{B493FB4C-706B-4F7A-B240-F921ED527159}" presName="aSpace" presStyleCnt="0"/>
      <dgm:spPr/>
      <dgm:t>
        <a:bodyPr/>
        <a:lstStyle/>
        <a:p>
          <a:endParaRPr lang="zh-TW" altLang="en-US"/>
        </a:p>
      </dgm:t>
    </dgm:pt>
    <dgm:pt modelId="{00238ADA-6D6F-4704-BA28-F4344CFD4D10}" type="pres">
      <dgm:prSet presAssocID="{4745CD87-3FC5-4E37-928E-E521894756D1}" presName="compNode" presStyleCnt="0"/>
      <dgm:spPr/>
      <dgm:t>
        <a:bodyPr/>
        <a:lstStyle/>
        <a:p>
          <a:endParaRPr lang="zh-TW" altLang="en-US"/>
        </a:p>
      </dgm:t>
    </dgm:pt>
    <dgm:pt modelId="{90056597-3F38-4FA7-A50B-0B3270FC1264}" type="pres">
      <dgm:prSet presAssocID="{4745CD87-3FC5-4E37-928E-E521894756D1}" presName="noGeometry" presStyleCnt="0"/>
      <dgm:spPr/>
      <dgm:t>
        <a:bodyPr/>
        <a:lstStyle/>
        <a:p>
          <a:endParaRPr lang="zh-TW" altLang="en-US"/>
        </a:p>
      </dgm:t>
    </dgm:pt>
    <dgm:pt modelId="{FF691DFE-A056-4176-A887-299AE0FC4266}" type="pres">
      <dgm:prSet presAssocID="{4745CD87-3FC5-4E37-928E-E521894756D1}" presName="childTextVisible" presStyleLbl="bgAccFollowNode1" presStyleIdx="5" presStyleCnt="7" custScaleX="499695" custScaleY="337964" custLinFactX="-556449" custLinFactY="265353" custLinFactNeighborX="-600000" custLinFactNeighborY="3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6B434C-1319-436D-AF68-9C2692C95516}" type="pres">
      <dgm:prSet presAssocID="{4745CD87-3FC5-4E37-928E-E521894756D1}" presName="childTextHidden" presStyleLbl="bgAccFollowNode1" presStyleIdx="5" presStyleCnt="7"/>
      <dgm:spPr/>
      <dgm:t>
        <a:bodyPr/>
        <a:lstStyle/>
        <a:p>
          <a:endParaRPr lang="zh-TW" altLang="en-US"/>
        </a:p>
      </dgm:t>
    </dgm:pt>
    <dgm:pt modelId="{012DA4CE-A8D3-4613-9CF2-AEC62D9D25AA}" type="pres">
      <dgm:prSet presAssocID="{4745CD87-3FC5-4E37-928E-E521894756D1}" presName="parentText" presStyleLbl="node1" presStyleIdx="5" presStyleCnt="7" custScaleX="546644" custScaleY="489896" custLinFactX="-1400000" custLinFactY="498164" custLinFactNeighborX="-1436778" custLinFactNeighborY="5000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C6DFF8-58BF-4902-907C-15EF5306F4B3}" type="pres">
      <dgm:prSet presAssocID="{4745CD87-3FC5-4E37-928E-E521894756D1}" presName="aSpace" presStyleCnt="0"/>
      <dgm:spPr/>
      <dgm:t>
        <a:bodyPr/>
        <a:lstStyle/>
        <a:p>
          <a:endParaRPr lang="zh-TW" altLang="en-US"/>
        </a:p>
      </dgm:t>
    </dgm:pt>
    <dgm:pt modelId="{4E60206B-DA48-472D-B651-C159EA9D9B03}" type="pres">
      <dgm:prSet presAssocID="{025BC86E-E8CB-4BBC-A479-29D410FC31AC}" presName="compNode" presStyleCnt="0"/>
      <dgm:spPr/>
      <dgm:t>
        <a:bodyPr/>
        <a:lstStyle/>
        <a:p>
          <a:endParaRPr lang="zh-TW" altLang="en-US"/>
        </a:p>
      </dgm:t>
    </dgm:pt>
    <dgm:pt modelId="{61876A08-628B-44EC-B01F-E474B67BC8A7}" type="pres">
      <dgm:prSet presAssocID="{025BC86E-E8CB-4BBC-A479-29D410FC31AC}" presName="noGeometry" presStyleCnt="0"/>
      <dgm:spPr/>
      <dgm:t>
        <a:bodyPr/>
        <a:lstStyle/>
        <a:p>
          <a:endParaRPr lang="zh-TW" altLang="en-US"/>
        </a:p>
      </dgm:t>
    </dgm:pt>
    <dgm:pt modelId="{FDA1045F-1321-4834-8694-E5387449897E}" type="pres">
      <dgm:prSet presAssocID="{025BC86E-E8CB-4BBC-A479-29D410FC31AC}" presName="childTextVisible" presStyleLbl="bgAccFollowNode1" presStyleIdx="6" presStyleCnt="7" custScaleX="463051" custScaleY="376107" custLinFactX="-253407" custLinFactY="300000" custLinFactNeighborX="-300000" custLinFactNeighborY="3533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20850B-975D-4FC6-8B57-4F8787E12C12}" type="pres">
      <dgm:prSet presAssocID="{025BC86E-E8CB-4BBC-A479-29D410FC31AC}" presName="childTextHidden" presStyleLbl="bgAccFollowNode1" presStyleIdx="6" presStyleCnt="7"/>
      <dgm:spPr/>
      <dgm:t>
        <a:bodyPr/>
        <a:lstStyle/>
        <a:p>
          <a:endParaRPr lang="zh-TW" altLang="en-US"/>
        </a:p>
      </dgm:t>
    </dgm:pt>
    <dgm:pt modelId="{59EE3DCB-651D-4635-9E39-6CFEEA82D284}" type="pres">
      <dgm:prSet presAssocID="{025BC86E-E8CB-4BBC-A479-29D410FC31AC}" presName="parentText" presStyleLbl="node1" presStyleIdx="6" presStyleCnt="7" custScaleX="529130" custScaleY="517614" custLinFactX="-800000" custLinFactY="532543" custLinFactNeighborX="-887378" custLinFactNeighborY="6000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CFBB374-5FC4-4DE6-80CA-97B18DBC3095}" type="presOf" srcId="{4D9BACE6-6DB6-4994-A0CC-2B7C8322108C}" destId="{5CF0F51F-C7D8-469F-8E9D-BFF747593127}" srcOrd="0" destOrd="0" presId="urn:microsoft.com/office/officeart/2005/8/layout/hProcess6"/>
    <dgm:cxn modelId="{169846AD-B8DC-467E-8DA4-39609CC6E20A}" type="presOf" srcId="{C15DE9C6-5F60-443F-B117-C3D4FA69F344}" destId="{668B067B-ED4D-4ABE-971D-1D8E7FB03DBF}" srcOrd="1" destOrd="0" presId="urn:microsoft.com/office/officeart/2005/8/layout/hProcess6"/>
    <dgm:cxn modelId="{BBA5BB39-2C17-450B-BF84-64D0559540F8}" type="presOf" srcId="{EB8FA62E-5597-486A-811A-6E4BAAE4FF57}" destId="{55EF4BC2-B461-48A7-A336-A08C9EDBBE81}" srcOrd="0" destOrd="0" presId="urn:microsoft.com/office/officeart/2005/8/layout/hProcess6"/>
    <dgm:cxn modelId="{497D9B31-0FB7-415B-8A4F-A213CFF0AE33}" srcId="{81648D06-C116-4B66-BD16-3769702A8BF5}" destId="{42BA6C0F-AE31-4086-B7EA-EE28D067DD3D}" srcOrd="1" destOrd="0" parTransId="{1639542F-F82F-4C4C-9A1B-F9DA950D4571}" sibTransId="{FE561B23-E5BF-43B7-9105-9945E41B698F}"/>
    <dgm:cxn modelId="{212C27C2-3406-4E29-8EFB-92D6256C5E64}" srcId="{4745CD87-3FC5-4E37-928E-E521894756D1}" destId="{6C3B8013-2418-4C81-8D8C-412BCEA33DC2}" srcOrd="0" destOrd="0" parTransId="{85E03999-094C-43F2-8671-D78D2866BD0B}" sibTransId="{A57415F3-D88F-4DDB-A692-B02C0F861006}"/>
    <dgm:cxn modelId="{71BE773D-5241-409E-A97B-E1E7F2D45614}" srcId="{025BC86E-E8CB-4BBC-A479-29D410FC31AC}" destId="{C17E0746-346E-4FDE-B200-B408B9CFB2E8}" srcOrd="0" destOrd="0" parTransId="{EC4A1A01-15DB-4172-8ADA-C03DAB40CE60}" sibTransId="{6E3DC101-4CC3-4C57-BB51-E27D52B9859E}"/>
    <dgm:cxn modelId="{691A81B1-9231-4D09-8285-EE611B020C73}" srcId="{7B9227CB-494B-4F1E-BCA2-5588624F98D1}" destId="{2B9F8B5E-50BA-4865-B338-9D875FC559F8}" srcOrd="1" destOrd="0" parTransId="{239A0172-C70D-4FB8-82FE-1273D5AF3969}" sibTransId="{402CFA00-6A86-41C1-BA06-5025BB8F2F5E}"/>
    <dgm:cxn modelId="{4FA8D459-AC58-4910-84AE-69F644117538}" type="presOf" srcId="{7B9227CB-494B-4F1E-BCA2-5588624F98D1}" destId="{98029871-4538-4C1D-AE8B-ABC5DBD2002E}" srcOrd="0" destOrd="0" presId="urn:microsoft.com/office/officeart/2005/8/layout/hProcess6"/>
    <dgm:cxn modelId="{E79CC934-7107-43C2-8E82-D552DF4FC0C7}" type="presOf" srcId="{C17E0746-346E-4FDE-B200-B408B9CFB2E8}" destId="{3520850B-975D-4FC6-8B57-4F8787E12C12}" srcOrd="1" destOrd="0" presId="urn:microsoft.com/office/officeart/2005/8/layout/hProcess6"/>
    <dgm:cxn modelId="{CF81CA0B-1906-423E-9F17-1D750876D8E5}" srcId="{C6F223D0-5479-4429-9EB3-89790C396898}" destId="{4D9BACE6-6DB6-4994-A0CC-2B7C8322108C}" srcOrd="0" destOrd="0" parTransId="{D8F39C49-3828-40F7-B27A-97DC563E2CAD}" sibTransId="{CF118AC0-BE45-48A5-8E09-247A8DB2EB54}"/>
    <dgm:cxn modelId="{7B32F152-D5D9-4FFE-A545-B541982BBD6F}" srcId="{2F850DE9-27E5-42F6-BAEE-C0B2606A1D2E}" destId="{B493FB4C-706B-4F7A-B240-F921ED527159}" srcOrd="4" destOrd="0" parTransId="{81F589A3-AD62-4AB8-A05A-50D2CA99DE4C}" sibTransId="{A5F7DE63-4CDE-4367-8766-25B0D11753DB}"/>
    <dgm:cxn modelId="{1A53FBB8-1127-425C-BBF9-AD008DF386D8}" type="presOf" srcId="{A3F6E287-E647-45C9-B833-9D4F209DDA2E}" destId="{EFBC712F-FA7B-45E5-8690-B330BA913E0B}" srcOrd="0" destOrd="0" presId="urn:microsoft.com/office/officeart/2005/8/layout/hProcess6"/>
    <dgm:cxn modelId="{8C9AE5D4-0141-40FA-BD95-C87089C6FCA5}" type="presOf" srcId="{2B9F8B5E-50BA-4865-B338-9D875FC559F8}" destId="{03A09E4E-FA40-46CC-95B2-977EC19154ED}" srcOrd="1" destOrd="1" presId="urn:microsoft.com/office/officeart/2005/8/layout/hProcess6"/>
    <dgm:cxn modelId="{5D54EA28-8196-455F-A870-5FD086920ADE}" type="presOf" srcId="{2B9F8B5E-50BA-4865-B338-9D875FC559F8}" destId="{FA83F92B-43A2-4BEE-979E-F3C161C952F9}" srcOrd="0" destOrd="1" presId="urn:microsoft.com/office/officeart/2005/8/layout/hProcess6"/>
    <dgm:cxn modelId="{DA388C34-3B8B-42D7-8663-D96028A94F09}" type="presOf" srcId="{4D9BACE6-6DB6-4994-A0CC-2B7C8322108C}" destId="{2BC3AEE6-66FE-4A3C-8788-535282F8BBA1}" srcOrd="1" destOrd="0" presId="urn:microsoft.com/office/officeart/2005/8/layout/hProcess6"/>
    <dgm:cxn modelId="{7B8D5348-3B09-46E0-8D0C-3E09181BBDEE}" srcId="{C6F223D0-5479-4429-9EB3-89790C396898}" destId="{AB081A13-8995-4373-A66B-C9D0D6AE8D58}" srcOrd="1" destOrd="0" parTransId="{B6F347AE-E94F-4368-B24B-1199F32C7DF6}" sibTransId="{6089D8F2-FD08-4948-A278-5A15E9402B3C}"/>
    <dgm:cxn modelId="{31D15C3B-EEB2-4C24-9C76-E1960FBE34B5}" srcId="{81648D06-C116-4B66-BD16-3769702A8BF5}" destId="{C15DE9C6-5F60-443F-B117-C3D4FA69F344}" srcOrd="0" destOrd="0" parTransId="{143BD8D1-7A4A-49F1-81E0-30A378BB7C43}" sibTransId="{2BCA0BB0-9CBB-4E67-9938-012818DBB858}"/>
    <dgm:cxn modelId="{8C7F6D8D-2D67-4260-A7BC-C6004E6029F6}" type="presOf" srcId="{025BC86E-E8CB-4BBC-A479-29D410FC31AC}" destId="{59EE3DCB-651D-4635-9E39-6CFEEA82D284}" srcOrd="0" destOrd="0" presId="urn:microsoft.com/office/officeart/2005/8/layout/hProcess6"/>
    <dgm:cxn modelId="{1B2D98BF-1C8C-4225-A929-2D24291925F8}" type="presOf" srcId="{2F850DE9-27E5-42F6-BAEE-C0B2606A1D2E}" destId="{0B82DD6A-1FAB-4282-B0B2-C6A907EC01CE}" srcOrd="0" destOrd="0" presId="urn:microsoft.com/office/officeart/2005/8/layout/hProcess6"/>
    <dgm:cxn modelId="{54238622-45E7-445E-86E4-398FA5EC4B9F}" type="presOf" srcId="{6C3B8013-2418-4C81-8D8C-412BCEA33DC2}" destId="{ED6B434C-1319-436D-AF68-9C2692C95516}" srcOrd="1" destOrd="0" presId="urn:microsoft.com/office/officeart/2005/8/layout/hProcess6"/>
    <dgm:cxn modelId="{F36BA696-80EC-4E29-8683-289FE3520C63}" srcId="{2F850DE9-27E5-42F6-BAEE-C0B2606A1D2E}" destId="{4745CD87-3FC5-4E37-928E-E521894756D1}" srcOrd="5" destOrd="0" parTransId="{24BE5F34-A269-4541-82C4-5644F0BBC634}" sibTransId="{EE1C5000-FF81-498B-90E5-FE5AF017B3CF}"/>
    <dgm:cxn modelId="{7D6B8BA4-242C-44BA-BEB8-266E890D3EDC}" srcId="{EB8FA62E-5597-486A-811A-6E4BAAE4FF57}" destId="{A3F6E287-E647-45C9-B833-9D4F209DDA2E}" srcOrd="0" destOrd="0" parTransId="{4A00C9C8-DE92-4C43-9E9E-92207D27D848}" sibTransId="{31415490-E38D-4E27-9CB0-F2CA0AD64B18}"/>
    <dgm:cxn modelId="{C82A5C4F-9782-4B45-A1E2-C6D6B51CA41D}" type="presOf" srcId="{AB081A13-8995-4373-A66B-C9D0D6AE8D58}" destId="{5CF0F51F-C7D8-469F-8E9D-BFF747593127}" srcOrd="0" destOrd="1" presId="urn:microsoft.com/office/officeart/2005/8/layout/hProcess6"/>
    <dgm:cxn modelId="{7FD7FF4C-8C66-4121-8749-D6E40E8655D5}" type="presOf" srcId="{C15DE9C6-5F60-443F-B117-C3D4FA69F344}" destId="{AADB4533-74B0-412C-BBD5-895617418057}" srcOrd="0" destOrd="0" presId="urn:microsoft.com/office/officeart/2005/8/layout/hProcess6"/>
    <dgm:cxn modelId="{F78DD4F2-178B-4894-B076-17AD103FE805}" type="presOf" srcId="{C6F223D0-5479-4429-9EB3-89790C396898}" destId="{8F4C1A23-034F-4006-94C9-59005649ACD2}" srcOrd="0" destOrd="0" presId="urn:microsoft.com/office/officeart/2005/8/layout/hProcess6"/>
    <dgm:cxn modelId="{B3366AE2-260F-423E-9A52-B4D6E6A240F0}" type="presOf" srcId="{4986FCA7-5460-4176-940F-8E49B6D19364}" destId="{03A09E4E-FA40-46CC-95B2-977EC19154ED}" srcOrd="1" destOrd="0" presId="urn:microsoft.com/office/officeart/2005/8/layout/hProcess6"/>
    <dgm:cxn modelId="{6C8D4039-C1D5-4833-BA47-54EDB9C43734}" srcId="{2F850DE9-27E5-42F6-BAEE-C0B2606A1D2E}" destId="{EB8FA62E-5597-486A-811A-6E4BAAE4FF57}" srcOrd="3" destOrd="0" parTransId="{E2C40BC6-2A17-487D-8099-6E8626E48271}" sibTransId="{6E94AF57-5804-42C9-8A7E-A7200DADF402}"/>
    <dgm:cxn modelId="{48B8AD4C-0B90-4945-A0D3-D982EB57C7D5}" type="presOf" srcId="{42BA6C0F-AE31-4086-B7EA-EE28D067DD3D}" destId="{668B067B-ED4D-4ABE-971D-1D8E7FB03DBF}" srcOrd="1" destOrd="1" presId="urn:microsoft.com/office/officeart/2005/8/layout/hProcess6"/>
    <dgm:cxn modelId="{917EC2B0-584B-494C-A84F-6A8E34BF7372}" type="presOf" srcId="{B493FB4C-706B-4F7A-B240-F921ED527159}" destId="{C5F68998-BA37-4A9A-8625-D5A45B41246D}" srcOrd="0" destOrd="0" presId="urn:microsoft.com/office/officeart/2005/8/layout/hProcess6"/>
    <dgm:cxn modelId="{E7A793C3-CE5A-4B2D-9E51-D2301F877D75}" type="presOf" srcId="{81648D06-C116-4B66-BD16-3769702A8BF5}" destId="{96150D86-8E32-424D-A166-280A3F82112C}" srcOrd="0" destOrd="0" presId="urn:microsoft.com/office/officeart/2005/8/layout/hProcess6"/>
    <dgm:cxn modelId="{330A6799-6AD3-425C-8054-923CF09B21AB}" type="presOf" srcId="{AB081A13-8995-4373-A66B-C9D0D6AE8D58}" destId="{2BC3AEE6-66FE-4A3C-8788-535282F8BBA1}" srcOrd="1" destOrd="1" presId="urn:microsoft.com/office/officeart/2005/8/layout/hProcess6"/>
    <dgm:cxn modelId="{1C28CBE0-95BB-4DC2-879C-9D31B82B4C93}" srcId="{2F850DE9-27E5-42F6-BAEE-C0B2606A1D2E}" destId="{C6F223D0-5479-4429-9EB3-89790C396898}" srcOrd="1" destOrd="0" parTransId="{55A9D0DE-9D16-4935-A133-C70C0E1BC9ED}" sibTransId="{E1413634-6C35-4A97-A04E-491C08F91CEB}"/>
    <dgm:cxn modelId="{595B94C3-88F0-4C9E-8265-7A473176538E}" type="presOf" srcId="{4986FCA7-5460-4176-940F-8E49B6D19364}" destId="{FA83F92B-43A2-4BEE-979E-F3C161C952F9}" srcOrd="0" destOrd="0" presId="urn:microsoft.com/office/officeart/2005/8/layout/hProcess6"/>
    <dgm:cxn modelId="{99618AA5-9C21-47CB-AF32-C436B8616956}" type="presOf" srcId="{A3F6E287-E647-45C9-B833-9D4F209DDA2E}" destId="{D07ED3F3-042E-46DD-9D6F-7383771BEC69}" srcOrd="1" destOrd="0" presId="urn:microsoft.com/office/officeart/2005/8/layout/hProcess6"/>
    <dgm:cxn modelId="{4C99B3CB-4EAD-4E08-AFBB-50649D2FB278}" srcId="{7B9227CB-494B-4F1E-BCA2-5588624F98D1}" destId="{4986FCA7-5460-4176-940F-8E49B6D19364}" srcOrd="0" destOrd="0" parTransId="{FFC757F1-647B-4DC3-9754-0F096B7B31AE}" sibTransId="{3ABD5A92-C2C1-4570-8831-653DF989FCED}"/>
    <dgm:cxn modelId="{33D91EA8-9E6C-4A66-B0D4-B2987C8396CE}" srcId="{2F850DE9-27E5-42F6-BAEE-C0B2606A1D2E}" destId="{81648D06-C116-4B66-BD16-3769702A8BF5}" srcOrd="2" destOrd="0" parTransId="{F2031E4F-FC90-4983-8EC9-42DCFC0C9B63}" sibTransId="{41EE58DC-C7FA-45AC-BDF7-E33B4B870BAB}"/>
    <dgm:cxn modelId="{11E0553D-3B77-4563-A034-6361342AF600}" type="presOf" srcId="{7B8082AD-BD00-46EF-B73D-EC781ADCAF54}" destId="{0EBC5782-1957-430D-AE7C-5BA2B2908956}" srcOrd="0" destOrd="0" presId="urn:microsoft.com/office/officeart/2005/8/layout/hProcess6"/>
    <dgm:cxn modelId="{27090FA0-0E14-43DE-AFC3-721F78F5D287}" type="presOf" srcId="{42BA6C0F-AE31-4086-B7EA-EE28D067DD3D}" destId="{AADB4533-74B0-412C-BBD5-895617418057}" srcOrd="0" destOrd="1" presId="urn:microsoft.com/office/officeart/2005/8/layout/hProcess6"/>
    <dgm:cxn modelId="{442AF01C-59C0-404B-8266-05567AB19999}" type="presOf" srcId="{7B8082AD-BD00-46EF-B73D-EC781ADCAF54}" destId="{394B0EE4-5BC7-434C-9C5F-8DAA80593510}" srcOrd="1" destOrd="0" presId="urn:microsoft.com/office/officeart/2005/8/layout/hProcess6"/>
    <dgm:cxn modelId="{DCA53A9C-EF62-429A-945F-F32A20224BAD}" type="presOf" srcId="{C17E0746-346E-4FDE-B200-B408B9CFB2E8}" destId="{FDA1045F-1321-4834-8694-E5387449897E}" srcOrd="0" destOrd="0" presId="urn:microsoft.com/office/officeart/2005/8/layout/hProcess6"/>
    <dgm:cxn modelId="{E1A5D2BC-D8AA-4360-BB91-7E2705819136}" type="presOf" srcId="{6C3B8013-2418-4C81-8D8C-412BCEA33DC2}" destId="{FF691DFE-A056-4176-A887-299AE0FC4266}" srcOrd="0" destOrd="0" presId="urn:microsoft.com/office/officeart/2005/8/layout/hProcess6"/>
    <dgm:cxn modelId="{9B3E7072-07D7-412D-B55E-B8CE5F2AC603}" srcId="{B493FB4C-706B-4F7A-B240-F921ED527159}" destId="{7B8082AD-BD00-46EF-B73D-EC781ADCAF54}" srcOrd="0" destOrd="0" parTransId="{10A50DD9-88EA-4A50-BF30-287C3AEFED2B}" sibTransId="{0A560A02-8D8E-4601-88F7-46505AA03950}"/>
    <dgm:cxn modelId="{7C215B11-173E-400A-81DC-5B7A39218312}" srcId="{2F850DE9-27E5-42F6-BAEE-C0B2606A1D2E}" destId="{7B9227CB-494B-4F1E-BCA2-5588624F98D1}" srcOrd="0" destOrd="0" parTransId="{8FDF6A87-D47E-4810-BC3D-59335FDB24EE}" sibTransId="{FA77F8D6-0B4F-422A-86A9-7095C430A504}"/>
    <dgm:cxn modelId="{AC1D8FD3-ACE0-4800-B845-B734793BA28A}" srcId="{2F850DE9-27E5-42F6-BAEE-C0B2606A1D2E}" destId="{025BC86E-E8CB-4BBC-A479-29D410FC31AC}" srcOrd="6" destOrd="0" parTransId="{69659C26-CB22-4B81-A067-E87A1F7C086A}" sibTransId="{9D095002-CC32-4556-B225-D68B80C9DC10}"/>
    <dgm:cxn modelId="{C49CC3D9-7CD6-42DE-8872-270BA12F9CB1}" type="presOf" srcId="{4745CD87-3FC5-4E37-928E-E521894756D1}" destId="{012DA4CE-A8D3-4613-9CF2-AEC62D9D25AA}" srcOrd="0" destOrd="0" presId="urn:microsoft.com/office/officeart/2005/8/layout/hProcess6"/>
    <dgm:cxn modelId="{ED88979D-40CC-46FB-8972-ABA20A633E24}" type="presParOf" srcId="{0B82DD6A-1FAB-4282-B0B2-C6A907EC01CE}" destId="{95180C43-CAFF-443A-845C-ECCBF7CAE00E}" srcOrd="0" destOrd="0" presId="urn:microsoft.com/office/officeart/2005/8/layout/hProcess6"/>
    <dgm:cxn modelId="{5E2651F7-D533-4047-BD00-9AE130B1D777}" type="presParOf" srcId="{95180C43-CAFF-443A-845C-ECCBF7CAE00E}" destId="{7BD41108-03D4-4B9F-BB97-2BEA911DA794}" srcOrd="0" destOrd="0" presId="urn:microsoft.com/office/officeart/2005/8/layout/hProcess6"/>
    <dgm:cxn modelId="{9C7FB5D6-C4B3-492B-9F7A-9D328D3292FF}" type="presParOf" srcId="{95180C43-CAFF-443A-845C-ECCBF7CAE00E}" destId="{FA83F92B-43A2-4BEE-979E-F3C161C952F9}" srcOrd="1" destOrd="0" presId="urn:microsoft.com/office/officeart/2005/8/layout/hProcess6"/>
    <dgm:cxn modelId="{5B257453-8D5C-4156-9AAE-0C6862DB95EF}" type="presParOf" srcId="{95180C43-CAFF-443A-845C-ECCBF7CAE00E}" destId="{03A09E4E-FA40-46CC-95B2-977EC19154ED}" srcOrd="2" destOrd="0" presId="urn:microsoft.com/office/officeart/2005/8/layout/hProcess6"/>
    <dgm:cxn modelId="{38519B95-F103-4BA3-A5AF-DB2B0C10E235}" type="presParOf" srcId="{95180C43-CAFF-443A-845C-ECCBF7CAE00E}" destId="{98029871-4538-4C1D-AE8B-ABC5DBD2002E}" srcOrd="3" destOrd="0" presId="urn:microsoft.com/office/officeart/2005/8/layout/hProcess6"/>
    <dgm:cxn modelId="{60B1B10B-3F0F-4BA2-B59A-841642D32004}" type="presParOf" srcId="{0B82DD6A-1FAB-4282-B0B2-C6A907EC01CE}" destId="{7C278C7F-601A-452A-9666-8B45D6B89B5B}" srcOrd="1" destOrd="0" presId="urn:microsoft.com/office/officeart/2005/8/layout/hProcess6"/>
    <dgm:cxn modelId="{416D620D-1264-4E7B-B7A7-F590EDEC3EE6}" type="presParOf" srcId="{0B82DD6A-1FAB-4282-B0B2-C6A907EC01CE}" destId="{8AF98E0E-8988-4536-B3F0-336F64D64D41}" srcOrd="2" destOrd="0" presId="urn:microsoft.com/office/officeart/2005/8/layout/hProcess6"/>
    <dgm:cxn modelId="{71524BE2-BDDD-4053-AF02-6B0F0FE6D691}" type="presParOf" srcId="{8AF98E0E-8988-4536-B3F0-336F64D64D41}" destId="{52E100E5-EA0C-4A5A-91B2-322EB3FB6F08}" srcOrd="0" destOrd="0" presId="urn:microsoft.com/office/officeart/2005/8/layout/hProcess6"/>
    <dgm:cxn modelId="{D92886DD-F19B-4CAB-A22D-826A68A7710D}" type="presParOf" srcId="{8AF98E0E-8988-4536-B3F0-336F64D64D41}" destId="{5CF0F51F-C7D8-469F-8E9D-BFF747593127}" srcOrd="1" destOrd="0" presId="urn:microsoft.com/office/officeart/2005/8/layout/hProcess6"/>
    <dgm:cxn modelId="{BEA49EC7-A1E8-4B4D-BBB5-BEF2D8B339BA}" type="presParOf" srcId="{8AF98E0E-8988-4536-B3F0-336F64D64D41}" destId="{2BC3AEE6-66FE-4A3C-8788-535282F8BBA1}" srcOrd="2" destOrd="0" presId="urn:microsoft.com/office/officeart/2005/8/layout/hProcess6"/>
    <dgm:cxn modelId="{384B6BFA-CC9F-4491-8A2E-198E0CA29FD7}" type="presParOf" srcId="{8AF98E0E-8988-4536-B3F0-336F64D64D41}" destId="{8F4C1A23-034F-4006-94C9-59005649ACD2}" srcOrd="3" destOrd="0" presId="urn:microsoft.com/office/officeart/2005/8/layout/hProcess6"/>
    <dgm:cxn modelId="{56121F07-F9ED-40B7-B88B-168C585F89BE}" type="presParOf" srcId="{0B82DD6A-1FAB-4282-B0B2-C6A907EC01CE}" destId="{DFE5A615-ECB3-4CEE-B984-E17E25CF6306}" srcOrd="3" destOrd="0" presId="urn:microsoft.com/office/officeart/2005/8/layout/hProcess6"/>
    <dgm:cxn modelId="{79BF8500-1D28-4CA7-B956-52528251738C}" type="presParOf" srcId="{0B82DD6A-1FAB-4282-B0B2-C6A907EC01CE}" destId="{4371A33F-C682-4F95-8806-DA522A0AF0A1}" srcOrd="4" destOrd="0" presId="urn:microsoft.com/office/officeart/2005/8/layout/hProcess6"/>
    <dgm:cxn modelId="{02240B04-7A18-4DA1-8EDE-8716B9498D9A}" type="presParOf" srcId="{4371A33F-C682-4F95-8806-DA522A0AF0A1}" destId="{89B7FA9B-F7D1-4953-8CBF-150994FD122E}" srcOrd="0" destOrd="0" presId="urn:microsoft.com/office/officeart/2005/8/layout/hProcess6"/>
    <dgm:cxn modelId="{94AF1045-CC07-4A68-8FC6-07B6F736BB44}" type="presParOf" srcId="{4371A33F-C682-4F95-8806-DA522A0AF0A1}" destId="{AADB4533-74B0-412C-BBD5-895617418057}" srcOrd="1" destOrd="0" presId="urn:microsoft.com/office/officeart/2005/8/layout/hProcess6"/>
    <dgm:cxn modelId="{DEA74B99-9767-469B-91B3-72332D9BD2D5}" type="presParOf" srcId="{4371A33F-C682-4F95-8806-DA522A0AF0A1}" destId="{668B067B-ED4D-4ABE-971D-1D8E7FB03DBF}" srcOrd="2" destOrd="0" presId="urn:microsoft.com/office/officeart/2005/8/layout/hProcess6"/>
    <dgm:cxn modelId="{EF43D32C-B1A7-4328-92C3-E74B94A6A191}" type="presParOf" srcId="{4371A33F-C682-4F95-8806-DA522A0AF0A1}" destId="{96150D86-8E32-424D-A166-280A3F82112C}" srcOrd="3" destOrd="0" presId="urn:microsoft.com/office/officeart/2005/8/layout/hProcess6"/>
    <dgm:cxn modelId="{2C2F4DFC-5AA1-4F98-984D-EF0F1BA63585}" type="presParOf" srcId="{0B82DD6A-1FAB-4282-B0B2-C6A907EC01CE}" destId="{CE454029-C418-4F4B-8CAE-1BD62C435BAD}" srcOrd="5" destOrd="0" presId="urn:microsoft.com/office/officeart/2005/8/layout/hProcess6"/>
    <dgm:cxn modelId="{1ED2F22C-C9A9-43C0-9E78-92A9C45FB9BA}" type="presParOf" srcId="{0B82DD6A-1FAB-4282-B0B2-C6A907EC01CE}" destId="{DEC1E24A-F368-4CC0-A3D5-712780021E0F}" srcOrd="6" destOrd="0" presId="urn:microsoft.com/office/officeart/2005/8/layout/hProcess6"/>
    <dgm:cxn modelId="{419B9E66-2385-4A56-9D5C-6FDF64EA70C8}" type="presParOf" srcId="{DEC1E24A-F368-4CC0-A3D5-712780021E0F}" destId="{C1FC3426-0C81-47F7-AE52-2BEDF30D8426}" srcOrd="0" destOrd="0" presId="urn:microsoft.com/office/officeart/2005/8/layout/hProcess6"/>
    <dgm:cxn modelId="{999F0F83-E0A6-4DCB-88AF-1294DBC83ED5}" type="presParOf" srcId="{DEC1E24A-F368-4CC0-A3D5-712780021E0F}" destId="{EFBC712F-FA7B-45E5-8690-B330BA913E0B}" srcOrd="1" destOrd="0" presId="urn:microsoft.com/office/officeart/2005/8/layout/hProcess6"/>
    <dgm:cxn modelId="{9C7502C9-136D-4B96-8873-F42F301F1DAC}" type="presParOf" srcId="{DEC1E24A-F368-4CC0-A3D5-712780021E0F}" destId="{D07ED3F3-042E-46DD-9D6F-7383771BEC69}" srcOrd="2" destOrd="0" presId="urn:microsoft.com/office/officeart/2005/8/layout/hProcess6"/>
    <dgm:cxn modelId="{364E2AA6-EC5B-498E-ADC0-7AD8686E8B6C}" type="presParOf" srcId="{DEC1E24A-F368-4CC0-A3D5-712780021E0F}" destId="{55EF4BC2-B461-48A7-A336-A08C9EDBBE81}" srcOrd="3" destOrd="0" presId="urn:microsoft.com/office/officeart/2005/8/layout/hProcess6"/>
    <dgm:cxn modelId="{D6A12DD4-1358-4264-B0BC-90ED6549404B}" type="presParOf" srcId="{0B82DD6A-1FAB-4282-B0B2-C6A907EC01CE}" destId="{696B4CD9-FBE0-4475-913E-8688737147FF}" srcOrd="7" destOrd="0" presId="urn:microsoft.com/office/officeart/2005/8/layout/hProcess6"/>
    <dgm:cxn modelId="{45EFFE3A-7AC7-43DD-895F-FB15927E284A}" type="presParOf" srcId="{0B82DD6A-1FAB-4282-B0B2-C6A907EC01CE}" destId="{5771CDE6-B3D5-4668-9643-C696B485F1C7}" srcOrd="8" destOrd="0" presId="urn:microsoft.com/office/officeart/2005/8/layout/hProcess6"/>
    <dgm:cxn modelId="{773BA3C6-41BB-491B-9EFF-A8E22A20CFE0}" type="presParOf" srcId="{5771CDE6-B3D5-4668-9643-C696B485F1C7}" destId="{89C12363-D23A-4390-B89D-BEC5E57CE91D}" srcOrd="0" destOrd="0" presId="urn:microsoft.com/office/officeart/2005/8/layout/hProcess6"/>
    <dgm:cxn modelId="{8B306E74-FE0D-4285-BE34-490E70DF5952}" type="presParOf" srcId="{5771CDE6-B3D5-4668-9643-C696B485F1C7}" destId="{0EBC5782-1957-430D-AE7C-5BA2B2908956}" srcOrd="1" destOrd="0" presId="urn:microsoft.com/office/officeart/2005/8/layout/hProcess6"/>
    <dgm:cxn modelId="{80A0EC4E-E737-43A4-9C9E-028442C30539}" type="presParOf" srcId="{5771CDE6-B3D5-4668-9643-C696B485F1C7}" destId="{394B0EE4-5BC7-434C-9C5F-8DAA80593510}" srcOrd="2" destOrd="0" presId="urn:microsoft.com/office/officeart/2005/8/layout/hProcess6"/>
    <dgm:cxn modelId="{8D2027DA-5DCF-4D72-A77F-797EEC5A5362}" type="presParOf" srcId="{5771CDE6-B3D5-4668-9643-C696B485F1C7}" destId="{C5F68998-BA37-4A9A-8625-D5A45B41246D}" srcOrd="3" destOrd="0" presId="urn:microsoft.com/office/officeart/2005/8/layout/hProcess6"/>
    <dgm:cxn modelId="{6C7C3520-9869-4FE7-93B2-CD3D72D2BD9F}" type="presParOf" srcId="{0B82DD6A-1FAB-4282-B0B2-C6A907EC01CE}" destId="{F9276107-CDEA-49F6-BF43-DF79D347DF68}" srcOrd="9" destOrd="0" presId="urn:microsoft.com/office/officeart/2005/8/layout/hProcess6"/>
    <dgm:cxn modelId="{389F27D7-9F2B-418A-A75C-96FCD6E2C4FD}" type="presParOf" srcId="{0B82DD6A-1FAB-4282-B0B2-C6A907EC01CE}" destId="{00238ADA-6D6F-4704-BA28-F4344CFD4D10}" srcOrd="10" destOrd="0" presId="urn:microsoft.com/office/officeart/2005/8/layout/hProcess6"/>
    <dgm:cxn modelId="{17066C09-7FC3-4745-950C-8E411F92D2A1}" type="presParOf" srcId="{00238ADA-6D6F-4704-BA28-F4344CFD4D10}" destId="{90056597-3F38-4FA7-A50B-0B3270FC1264}" srcOrd="0" destOrd="0" presId="urn:microsoft.com/office/officeart/2005/8/layout/hProcess6"/>
    <dgm:cxn modelId="{BCB1DF28-E90A-4462-A268-96E02D79F764}" type="presParOf" srcId="{00238ADA-6D6F-4704-BA28-F4344CFD4D10}" destId="{FF691DFE-A056-4176-A887-299AE0FC4266}" srcOrd="1" destOrd="0" presId="urn:microsoft.com/office/officeart/2005/8/layout/hProcess6"/>
    <dgm:cxn modelId="{262CF047-E420-47F4-89A5-7AD494530CB5}" type="presParOf" srcId="{00238ADA-6D6F-4704-BA28-F4344CFD4D10}" destId="{ED6B434C-1319-436D-AF68-9C2692C95516}" srcOrd="2" destOrd="0" presId="urn:microsoft.com/office/officeart/2005/8/layout/hProcess6"/>
    <dgm:cxn modelId="{560235E7-C1F4-49A3-9373-84FCFD1D8654}" type="presParOf" srcId="{00238ADA-6D6F-4704-BA28-F4344CFD4D10}" destId="{012DA4CE-A8D3-4613-9CF2-AEC62D9D25AA}" srcOrd="3" destOrd="0" presId="urn:microsoft.com/office/officeart/2005/8/layout/hProcess6"/>
    <dgm:cxn modelId="{898EAABE-F6F3-4DA5-A37F-ABFA918787F5}" type="presParOf" srcId="{0B82DD6A-1FAB-4282-B0B2-C6A907EC01CE}" destId="{D2C6DFF8-58BF-4902-907C-15EF5306F4B3}" srcOrd="11" destOrd="0" presId="urn:microsoft.com/office/officeart/2005/8/layout/hProcess6"/>
    <dgm:cxn modelId="{EB0980D8-7B63-4BEB-A60C-EA3B41DC7CA3}" type="presParOf" srcId="{0B82DD6A-1FAB-4282-B0B2-C6A907EC01CE}" destId="{4E60206B-DA48-472D-B651-C159EA9D9B03}" srcOrd="12" destOrd="0" presId="urn:microsoft.com/office/officeart/2005/8/layout/hProcess6"/>
    <dgm:cxn modelId="{E4F2EA1C-E396-4B30-9E3B-7ED3F1F216C0}" type="presParOf" srcId="{4E60206B-DA48-472D-B651-C159EA9D9B03}" destId="{61876A08-628B-44EC-B01F-E474B67BC8A7}" srcOrd="0" destOrd="0" presId="urn:microsoft.com/office/officeart/2005/8/layout/hProcess6"/>
    <dgm:cxn modelId="{58C734A7-B8B5-45E1-9D49-17BF8A8B4892}" type="presParOf" srcId="{4E60206B-DA48-472D-B651-C159EA9D9B03}" destId="{FDA1045F-1321-4834-8694-E5387449897E}" srcOrd="1" destOrd="0" presId="urn:microsoft.com/office/officeart/2005/8/layout/hProcess6"/>
    <dgm:cxn modelId="{900A40BD-6E40-46F4-BB1A-E44A8260C51D}" type="presParOf" srcId="{4E60206B-DA48-472D-B651-C159EA9D9B03}" destId="{3520850B-975D-4FC6-8B57-4F8787E12C12}" srcOrd="2" destOrd="0" presId="urn:microsoft.com/office/officeart/2005/8/layout/hProcess6"/>
    <dgm:cxn modelId="{D783256F-1FB7-4E0F-9398-101178AE67D0}" type="presParOf" srcId="{4E60206B-DA48-472D-B651-C159EA9D9B03}" destId="{59EE3DCB-651D-4635-9E39-6CFEEA82D28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4912FF-72D0-4783-9598-6D6B4467B31B}" type="doc">
      <dgm:prSet loTypeId="urn:microsoft.com/office/officeart/2005/8/layout/hierarchy4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BEBDC787-2618-4D1D-B594-53CB0B72BD44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召 集 人</a:t>
          </a:r>
          <a:endParaRPr lang="en-US" altLang="zh-TW" sz="28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行政副校長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DE78B8-7FBF-48FB-85F2-E707C138735D}" type="parTrans" cxnId="{640AC9BF-8FD8-41F6-ADE2-564CD76328AE}">
      <dgm:prSet/>
      <dgm:spPr/>
      <dgm:t>
        <a:bodyPr/>
        <a:lstStyle/>
        <a:p>
          <a:endParaRPr lang="zh-TW" altLang="en-US"/>
        </a:p>
      </dgm:t>
    </dgm:pt>
    <dgm:pt modelId="{DD584623-D8D1-4512-ABCC-3EE629137726}" type="sibTrans" cxnId="{640AC9BF-8FD8-41F6-ADE2-564CD76328AE}">
      <dgm:prSet/>
      <dgm:spPr/>
      <dgm:t>
        <a:bodyPr/>
        <a:lstStyle/>
        <a:p>
          <a:endParaRPr lang="zh-TW" altLang="en-US"/>
        </a:p>
      </dgm:t>
    </dgm:pt>
    <dgm:pt modelId="{D140FB56-57ED-4875-91EE-DE6BBA00C4BA}">
      <dgm:prSet phldrT="[文字]" custT="1"/>
      <dgm:spPr/>
      <dgm:t>
        <a:bodyPr vert="eaVert"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主任秘書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B00F15-CCE7-4BB2-B876-ACF18676260B}" type="parTrans" cxnId="{B771CFA6-95F8-4DF5-8D7D-7A7217A1C567}">
      <dgm:prSet/>
      <dgm:spPr/>
      <dgm:t>
        <a:bodyPr/>
        <a:lstStyle/>
        <a:p>
          <a:endParaRPr lang="zh-TW" altLang="en-US"/>
        </a:p>
      </dgm:t>
    </dgm:pt>
    <dgm:pt modelId="{C0695C3F-38DB-4D78-94D0-D709728998EA}" type="sibTrans" cxnId="{B771CFA6-95F8-4DF5-8D7D-7A7217A1C567}">
      <dgm:prSet/>
      <dgm:spPr/>
      <dgm:t>
        <a:bodyPr/>
        <a:lstStyle/>
        <a:p>
          <a:endParaRPr lang="zh-TW" altLang="en-US"/>
        </a:p>
      </dgm:t>
    </dgm:pt>
    <dgm:pt modelId="{86E6891A-A531-4A97-AD05-6F6F4765FCE1}">
      <dgm:prSet phldrT="[文字]" custT="1"/>
      <dgm:spPr/>
      <dgm:t>
        <a:bodyPr vert="eaVert"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圖書與資訊處</a:t>
          </a:r>
          <a:endParaRPr lang="en-US" altLang="zh-TW" sz="2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處長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2459AE-15A5-4048-9EEC-38B0A1DB901E}" type="parTrans" cxnId="{9BB0A92C-4D11-4C4E-8949-EC57D4210692}">
      <dgm:prSet/>
      <dgm:spPr/>
      <dgm:t>
        <a:bodyPr/>
        <a:lstStyle/>
        <a:p>
          <a:endParaRPr lang="zh-TW" altLang="en-US"/>
        </a:p>
      </dgm:t>
    </dgm:pt>
    <dgm:pt modelId="{05A6BA5B-D104-4659-8992-7D58C555D6D5}" type="sibTrans" cxnId="{9BB0A92C-4D11-4C4E-8949-EC57D4210692}">
      <dgm:prSet/>
      <dgm:spPr/>
      <dgm:t>
        <a:bodyPr/>
        <a:lstStyle/>
        <a:p>
          <a:endParaRPr lang="zh-TW" altLang="en-US"/>
        </a:p>
      </dgm:t>
    </dgm:pt>
    <dgm:pt modelId="{D2B94C21-A03C-4EBB-BB60-02643F0AA318}">
      <dgm:prSet custT="1"/>
      <dgm:spPr/>
      <dgm:t>
        <a:bodyPr vert="eaVert"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研發長</a:t>
          </a:r>
          <a:endParaRPr 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82A4B8-4E16-4B59-8DC8-58FA5B19D8AD}" type="parTrans" cxnId="{10D0C1BC-A704-40FA-84E9-D3C4DA38F7AD}">
      <dgm:prSet/>
      <dgm:spPr/>
      <dgm:t>
        <a:bodyPr/>
        <a:lstStyle/>
        <a:p>
          <a:endParaRPr lang="en-US"/>
        </a:p>
      </dgm:t>
    </dgm:pt>
    <dgm:pt modelId="{1FB979E1-5453-4019-8F69-E33ABEB65F4C}" type="sibTrans" cxnId="{10D0C1BC-A704-40FA-84E9-D3C4DA38F7AD}">
      <dgm:prSet/>
      <dgm:spPr/>
      <dgm:t>
        <a:bodyPr/>
        <a:lstStyle/>
        <a:p>
          <a:endParaRPr lang="en-US"/>
        </a:p>
      </dgm:t>
    </dgm:pt>
    <dgm:pt modelId="{BC84B640-896D-444B-B265-6AF02E417260}">
      <dgm:prSet custT="1"/>
      <dgm:spPr/>
      <dgm:t>
        <a:bodyPr vert="eaVert"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總務長</a:t>
          </a:r>
          <a:endParaRPr 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229404-58F1-4558-A804-94D0B883D07B}" type="parTrans" cxnId="{94244C25-AD03-4DD9-9BA9-60F4BAAA8870}">
      <dgm:prSet/>
      <dgm:spPr/>
      <dgm:t>
        <a:bodyPr/>
        <a:lstStyle/>
        <a:p>
          <a:endParaRPr lang="en-US"/>
        </a:p>
      </dgm:t>
    </dgm:pt>
    <dgm:pt modelId="{DDC56B4D-C50A-4D32-BA40-DC971693C31A}" type="sibTrans" cxnId="{94244C25-AD03-4DD9-9BA9-60F4BAAA8870}">
      <dgm:prSet/>
      <dgm:spPr/>
      <dgm:t>
        <a:bodyPr/>
        <a:lstStyle/>
        <a:p>
          <a:endParaRPr lang="en-US"/>
        </a:p>
      </dgm:t>
    </dgm:pt>
    <dgm:pt modelId="{C55567B4-DCE7-4541-AA02-AB2A14F92CED}">
      <dgm:prSet custT="1"/>
      <dgm:spPr/>
      <dgm:t>
        <a:bodyPr vert="eaVert"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產學營運及推廣教育處處長</a:t>
          </a:r>
          <a:endParaRPr 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48BA75-5FA2-477A-BBB2-70B93B7AAD34}" type="parTrans" cxnId="{1C294572-33D6-4FEB-B111-F01D9AF054EA}">
      <dgm:prSet/>
      <dgm:spPr/>
      <dgm:t>
        <a:bodyPr/>
        <a:lstStyle/>
        <a:p>
          <a:endParaRPr lang="en-US"/>
        </a:p>
      </dgm:t>
    </dgm:pt>
    <dgm:pt modelId="{ABAC6C71-155D-4F79-BE60-7E361062A057}" type="sibTrans" cxnId="{1C294572-33D6-4FEB-B111-F01D9AF054EA}">
      <dgm:prSet/>
      <dgm:spPr/>
      <dgm:t>
        <a:bodyPr/>
        <a:lstStyle/>
        <a:p>
          <a:endParaRPr lang="en-US"/>
        </a:p>
      </dgm:t>
    </dgm:pt>
    <dgm:pt modelId="{9DC11EDE-03BF-426C-BFB7-CC0F6CBAC5E2}">
      <dgm:prSet custT="1"/>
      <dgm:spPr/>
      <dgm:t>
        <a:bodyPr vert="eaVert"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人事室主任</a:t>
          </a:r>
          <a:endParaRPr 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0BF382-C522-4314-86C0-C3638280C85E}" type="parTrans" cxnId="{13E42227-B037-4924-8941-1D6EAC325C5D}">
      <dgm:prSet/>
      <dgm:spPr/>
      <dgm:t>
        <a:bodyPr/>
        <a:lstStyle/>
        <a:p>
          <a:endParaRPr lang="en-US"/>
        </a:p>
      </dgm:t>
    </dgm:pt>
    <dgm:pt modelId="{FB8F575F-AAA2-4A7E-9AEA-33C3ECDB21BF}" type="sibTrans" cxnId="{13E42227-B037-4924-8941-1D6EAC325C5D}">
      <dgm:prSet/>
      <dgm:spPr/>
      <dgm:t>
        <a:bodyPr/>
        <a:lstStyle/>
        <a:p>
          <a:endParaRPr lang="en-US"/>
        </a:p>
      </dgm:t>
    </dgm:pt>
    <dgm:pt modelId="{D78D55DB-A853-4BD4-8424-2A453EDDEA2F}">
      <dgm:prSet custT="1"/>
      <dgm:spPr/>
      <dgm:t>
        <a:bodyPr vert="eaVert"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主計主任</a:t>
          </a:r>
          <a:endParaRPr 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F25923-2EE8-4499-B56A-7FD9EA8118B4}" type="parTrans" cxnId="{5DFCE808-BD25-4117-8464-BF2A0E8D608D}">
      <dgm:prSet/>
      <dgm:spPr/>
      <dgm:t>
        <a:bodyPr/>
        <a:lstStyle/>
        <a:p>
          <a:endParaRPr lang="en-US"/>
        </a:p>
      </dgm:t>
    </dgm:pt>
    <dgm:pt modelId="{91FB1949-3D67-4475-A865-5B5E9929BA14}" type="sibTrans" cxnId="{5DFCE808-BD25-4117-8464-BF2A0E8D608D}">
      <dgm:prSet/>
      <dgm:spPr/>
      <dgm:t>
        <a:bodyPr/>
        <a:lstStyle/>
        <a:p>
          <a:endParaRPr lang="en-US"/>
        </a:p>
      </dgm:t>
    </dgm:pt>
    <dgm:pt modelId="{78055AC2-0EBF-4CAD-B8A1-063D760B9ABE}">
      <dgm:prSet custT="1"/>
      <dgm:spPr/>
      <dgm:t>
        <a:bodyPr vert="eaVert"/>
        <a:lstStyle/>
        <a:p>
          <a:r>
            <a:rPr lang="zh-TW" altLang="en-US" sz="1600" dirty="0" smtClean="0"/>
            <a:t>校長聘任校專長教師委員</a:t>
          </a:r>
          <a:endParaRPr lang="en-US" altLang="zh-TW" sz="1600" dirty="0" smtClean="0"/>
        </a:p>
        <a:p>
          <a:r>
            <a:rPr lang="zh-TW" altLang="en-US" sz="1600" dirty="0" smtClean="0">
              <a:latin typeface="標楷體"/>
              <a:ea typeface="標楷體"/>
            </a:rPr>
            <a:t>（</a:t>
          </a:r>
          <a:r>
            <a:rPr lang="zh-TW" altLang="en-US" sz="1600" dirty="0" smtClean="0"/>
            <a:t>二人</a:t>
          </a:r>
          <a:r>
            <a:rPr lang="zh-TW" altLang="en-US" sz="1600" dirty="0" smtClean="0">
              <a:latin typeface="標楷體"/>
              <a:ea typeface="標楷體"/>
            </a:rPr>
            <a:t>）</a:t>
          </a:r>
          <a:endParaRPr lang="en-US" sz="1600" dirty="0"/>
        </a:p>
      </dgm:t>
    </dgm:pt>
    <dgm:pt modelId="{B9D859C0-1EE3-4F55-A260-71DFB83FE413}" type="parTrans" cxnId="{0B22EC0F-D6A7-47BA-9E58-C7D937316B63}">
      <dgm:prSet/>
      <dgm:spPr/>
      <dgm:t>
        <a:bodyPr/>
        <a:lstStyle/>
        <a:p>
          <a:endParaRPr lang="en-US"/>
        </a:p>
      </dgm:t>
    </dgm:pt>
    <dgm:pt modelId="{22E72E21-9F4B-46E8-B8B6-627BEC408DF0}" type="sibTrans" cxnId="{0B22EC0F-D6A7-47BA-9E58-C7D937316B63}">
      <dgm:prSet/>
      <dgm:spPr/>
      <dgm:t>
        <a:bodyPr/>
        <a:lstStyle/>
        <a:p>
          <a:endParaRPr lang="en-US"/>
        </a:p>
      </dgm:t>
    </dgm:pt>
    <dgm:pt modelId="{459740F1-9B9B-4202-A659-E0B6F0DAA0C8}" type="pres">
      <dgm:prSet presAssocID="{F34912FF-72D0-4783-9598-6D6B4467B31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F0220-99FA-42C8-AE70-8FA898FCCFF2}" type="pres">
      <dgm:prSet presAssocID="{BEBDC787-2618-4D1D-B594-53CB0B72BD44}" presName="vertOne" presStyleCnt="0"/>
      <dgm:spPr/>
      <dgm:t>
        <a:bodyPr/>
        <a:lstStyle/>
        <a:p>
          <a:endParaRPr lang="zh-TW" altLang="en-US"/>
        </a:p>
      </dgm:t>
    </dgm:pt>
    <dgm:pt modelId="{E6F87C1C-462F-46EB-8325-7B1D6B9D9E2F}" type="pres">
      <dgm:prSet presAssocID="{BEBDC787-2618-4D1D-B594-53CB0B72BD44}" presName="txOne" presStyleLbl="node0" presStyleIdx="0" presStyleCnt="1" custScaleY="53724" custLinFactNeighborX="922" custLinFactNeighborY="-1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0F2399-7A8B-41F6-8110-E1FB740374CC}" type="pres">
      <dgm:prSet presAssocID="{BEBDC787-2618-4D1D-B594-53CB0B72BD44}" presName="parTransOne" presStyleCnt="0"/>
      <dgm:spPr/>
      <dgm:t>
        <a:bodyPr/>
        <a:lstStyle/>
        <a:p>
          <a:endParaRPr lang="zh-TW" altLang="en-US"/>
        </a:p>
      </dgm:t>
    </dgm:pt>
    <dgm:pt modelId="{68857EEB-FB22-4F0F-A754-59E1F8E1A8CF}" type="pres">
      <dgm:prSet presAssocID="{BEBDC787-2618-4D1D-B594-53CB0B72BD44}" presName="horzOne" presStyleCnt="0"/>
      <dgm:spPr/>
      <dgm:t>
        <a:bodyPr/>
        <a:lstStyle/>
        <a:p>
          <a:endParaRPr lang="zh-TW" altLang="en-US"/>
        </a:p>
      </dgm:t>
    </dgm:pt>
    <dgm:pt modelId="{D344EAA1-899D-44DD-A25B-ED21C71D3EF6}" type="pres">
      <dgm:prSet presAssocID="{D140FB56-57ED-4875-91EE-DE6BBA00C4BA}" presName="vertTwo" presStyleCnt="0"/>
      <dgm:spPr/>
      <dgm:t>
        <a:bodyPr/>
        <a:lstStyle/>
        <a:p>
          <a:endParaRPr lang="zh-TW" altLang="en-US"/>
        </a:p>
      </dgm:t>
    </dgm:pt>
    <dgm:pt modelId="{C72D8F16-2F4E-4C2E-88DC-B0AC65B6AD92}" type="pres">
      <dgm:prSet presAssocID="{D140FB56-57ED-4875-91EE-DE6BBA00C4BA}" presName="txTwo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BD43B-5AD6-4085-8376-8C80E8D27CC1}" type="pres">
      <dgm:prSet presAssocID="{D140FB56-57ED-4875-91EE-DE6BBA00C4BA}" presName="horzTwo" presStyleCnt="0"/>
      <dgm:spPr/>
      <dgm:t>
        <a:bodyPr/>
        <a:lstStyle/>
        <a:p>
          <a:endParaRPr lang="zh-TW" altLang="en-US"/>
        </a:p>
      </dgm:t>
    </dgm:pt>
    <dgm:pt modelId="{0358DD6C-9630-4653-8161-25C246296E5C}" type="pres">
      <dgm:prSet presAssocID="{C0695C3F-38DB-4D78-94D0-D709728998EA}" presName="sibSpaceTwo" presStyleCnt="0"/>
      <dgm:spPr/>
      <dgm:t>
        <a:bodyPr/>
        <a:lstStyle/>
        <a:p>
          <a:endParaRPr lang="zh-TW" altLang="en-US"/>
        </a:p>
      </dgm:t>
    </dgm:pt>
    <dgm:pt modelId="{C91B63B6-802A-430A-8CF5-952F97CAA146}" type="pres">
      <dgm:prSet presAssocID="{BC84B640-896D-444B-B265-6AF02E417260}" presName="vertTwo" presStyleCnt="0"/>
      <dgm:spPr/>
      <dgm:t>
        <a:bodyPr/>
        <a:lstStyle/>
        <a:p>
          <a:endParaRPr lang="zh-TW" altLang="en-US"/>
        </a:p>
      </dgm:t>
    </dgm:pt>
    <dgm:pt modelId="{5A921210-DB5E-4FCC-BA82-B278ED5967F4}" type="pres">
      <dgm:prSet presAssocID="{BC84B640-896D-444B-B265-6AF02E417260}" presName="txTwo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B1427F8-FC9E-4FC5-B59B-62B43B28E225}" type="pres">
      <dgm:prSet presAssocID="{BC84B640-896D-444B-B265-6AF02E417260}" presName="horzTwo" presStyleCnt="0"/>
      <dgm:spPr/>
      <dgm:t>
        <a:bodyPr/>
        <a:lstStyle/>
        <a:p>
          <a:endParaRPr lang="zh-TW" altLang="en-US"/>
        </a:p>
      </dgm:t>
    </dgm:pt>
    <dgm:pt modelId="{A2326DA2-E422-45BD-AF64-F5FC7BFD0C7E}" type="pres">
      <dgm:prSet presAssocID="{DDC56B4D-C50A-4D32-BA40-DC971693C31A}" presName="sibSpaceTwo" presStyleCnt="0"/>
      <dgm:spPr/>
      <dgm:t>
        <a:bodyPr/>
        <a:lstStyle/>
        <a:p>
          <a:endParaRPr lang="zh-TW" altLang="en-US"/>
        </a:p>
      </dgm:t>
    </dgm:pt>
    <dgm:pt modelId="{96DBB265-CAAA-4CA1-A83C-6EE62B92D689}" type="pres">
      <dgm:prSet presAssocID="{D2B94C21-A03C-4EBB-BB60-02643F0AA318}" presName="vertTwo" presStyleCnt="0"/>
      <dgm:spPr/>
      <dgm:t>
        <a:bodyPr/>
        <a:lstStyle/>
        <a:p>
          <a:endParaRPr lang="zh-TW" altLang="en-US"/>
        </a:p>
      </dgm:t>
    </dgm:pt>
    <dgm:pt modelId="{AD714B98-12D7-4F30-9071-CF37FC830951}" type="pres">
      <dgm:prSet presAssocID="{D2B94C21-A03C-4EBB-BB60-02643F0AA318}" presName="txTwo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400489F-5A4D-4A3A-BB8B-AB052E3266DB}" type="pres">
      <dgm:prSet presAssocID="{D2B94C21-A03C-4EBB-BB60-02643F0AA318}" presName="horzTwo" presStyleCnt="0"/>
      <dgm:spPr/>
      <dgm:t>
        <a:bodyPr/>
        <a:lstStyle/>
        <a:p>
          <a:endParaRPr lang="zh-TW" altLang="en-US"/>
        </a:p>
      </dgm:t>
    </dgm:pt>
    <dgm:pt modelId="{DE12EA21-C571-4848-8A6A-AEE53BD8C509}" type="pres">
      <dgm:prSet presAssocID="{1FB979E1-5453-4019-8F69-E33ABEB65F4C}" presName="sibSpaceTwo" presStyleCnt="0"/>
      <dgm:spPr/>
      <dgm:t>
        <a:bodyPr/>
        <a:lstStyle/>
        <a:p>
          <a:endParaRPr lang="zh-TW" altLang="en-US"/>
        </a:p>
      </dgm:t>
    </dgm:pt>
    <dgm:pt modelId="{88B3BBA6-0FA0-4C1F-A99E-BBA8C910210E}" type="pres">
      <dgm:prSet presAssocID="{86E6891A-A531-4A97-AD05-6F6F4765FCE1}" presName="vertTwo" presStyleCnt="0"/>
      <dgm:spPr/>
      <dgm:t>
        <a:bodyPr/>
        <a:lstStyle/>
        <a:p>
          <a:endParaRPr lang="zh-TW" altLang="en-US"/>
        </a:p>
      </dgm:t>
    </dgm:pt>
    <dgm:pt modelId="{F4B8B344-7977-4400-BDD6-FA65286B519B}" type="pres">
      <dgm:prSet presAssocID="{86E6891A-A531-4A97-AD05-6F6F4765FCE1}" presName="txTwo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19BFE1-EA35-4274-B9BB-B57C5BCC7715}" type="pres">
      <dgm:prSet presAssocID="{86E6891A-A531-4A97-AD05-6F6F4765FCE1}" presName="horzTwo" presStyleCnt="0"/>
      <dgm:spPr/>
      <dgm:t>
        <a:bodyPr/>
        <a:lstStyle/>
        <a:p>
          <a:endParaRPr lang="zh-TW" altLang="en-US"/>
        </a:p>
      </dgm:t>
    </dgm:pt>
    <dgm:pt modelId="{35C710B9-B413-44D0-AE85-41445BA759BF}" type="pres">
      <dgm:prSet presAssocID="{05A6BA5B-D104-4659-8992-7D58C555D6D5}" presName="sibSpaceTwo" presStyleCnt="0"/>
      <dgm:spPr/>
      <dgm:t>
        <a:bodyPr/>
        <a:lstStyle/>
        <a:p>
          <a:endParaRPr lang="zh-TW" altLang="en-US"/>
        </a:p>
      </dgm:t>
    </dgm:pt>
    <dgm:pt modelId="{7FCDE1A7-3A29-4AC1-B331-43138579E08C}" type="pres">
      <dgm:prSet presAssocID="{C55567B4-DCE7-4541-AA02-AB2A14F92CED}" presName="vertTwo" presStyleCnt="0"/>
      <dgm:spPr/>
      <dgm:t>
        <a:bodyPr/>
        <a:lstStyle/>
        <a:p>
          <a:endParaRPr lang="zh-TW" altLang="en-US"/>
        </a:p>
      </dgm:t>
    </dgm:pt>
    <dgm:pt modelId="{C22A6C56-1093-4900-8787-A7CA8DE71D21}" type="pres">
      <dgm:prSet presAssocID="{C55567B4-DCE7-4541-AA02-AB2A14F92CED}" presName="txTwo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AE3153F-E6F0-45BC-A3EB-98D704B8C6F9}" type="pres">
      <dgm:prSet presAssocID="{C55567B4-DCE7-4541-AA02-AB2A14F92CED}" presName="horzTwo" presStyleCnt="0"/>
      <dgm:spPr/>
      <dgm:t>
        <a:bodyPr/>
        <a:lstStyle/>
        <a:p>
          <a:endParaRPr lang="zh-TW" altLang="en-US"/>
        </a:p>
      </dgm:t>
    </dgm:pt>
    <dgm:pt modelId="{7A4C326E-E16E-4E1F-B20F-EECCE0F9032A}" type="pres">
      <dgm:prSet presAssocID="{ABAC6C71-155D-4F79-BE60-7E361062A057}" presName="sibSpaceTwo" presStyleCnt="0"/>
      <dgm:spPr/>
      <dgm:t>
        <a:bodyPr/>
        <a:lstStyle/>
        <a:p>
          <a:endParaRPr lang="zh-TW" altLang="en-US"/>
        </a:p>
      </dgm:t>
    </dgm:pt>
    <dgm:pt modelId="{87898F65-DD49-4F2B-98DD-D983A8375FD6}" type="pres">
      <dgm:prSet presAssocID="{9DC11EDE-03BF-426C-BFB7-CC0F6CBAC5E2}" presName="vertTwo" presStyleCnt="0"/>
      <dgm:spPr/>
      <dgm:t>
        <a:bodyPr/>
        <a:lstStyle/>
        <a:p>
          <a:endParaRPr lang="zh-TW" altLang="en-US"/>
        </a:p>
      </dgm:t>
    </dgm:pt>
    <dgm:pt modelId="{61051ED6-5AFE-4C24-B4F5-0E8232E99504}" type="pres">
      <dgm:prSet presAssocID="{9DC11EDE-03BF-426C-BFB7-CC0F6CBAC5E2}" presName="txTwo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1BFD000-ED21-45C5-A7E4-5EA2456ACC59}" type="pres">
      <dgm:prSet presAssocID="{9DC11EDE-03BF-426C-BFB7-CC0F6CBAC5E2}" presName="horzTwo" presStyleCnt="0"/>
      <dgm:spPr/>
      <dgm:t>
        <a:bodyPr/>
        <a:lstStyle/>
        <a:p>
          <a:endParaRPr lang="zh-TW" altLang="en-US"/>
        </a:p>
      </dgm:t>
    </dgm:pt>
    <dgm:pt modelId="{04BA4AF6-0C1E-4EE0-BEDF-072C4670C473}" type="pres">
      <dgm:prSet presAssocID="{FB8F575F-AAA2-4A7E-9AEA-33C3ECDB21BF}" presName="sibSpaceTwo" presStyleCnt="0"/>
      <dgm:spPr/>
      <dgm:t>
        <a:bodyPr/>
        <a:lstStyle/>
        <a:p>
          <a:endParaRPr lang="zh-TW" altLang="en-US"/>
        </a:p>
      </dgm:t>
    </dgm:pt>
    <dgm:pt modelId="{04464D60-9F6E-473C-8508-F44BC1DE5F75}" type="pres">
      <dgm:prSet presAssocID="{D78D55DB-A853-4BD4-8424-2A453EDDEA2F}" presName="vertTwo" presStyleCnt="0"/>
      <dgm:spPr/>
      <dgm:t>
        <a:bodyPr/>
        <a:lstStyle/>
        <a:p>
          <a:endParaRPr lang="zh-TW" altLang="en-US"/>
        </a:p>
      </dgm:t>
    </dgm:pt>
    <dgm:pt modelId="{6DF7C3FD-A6F9-4CC5-BAA4-580BE6EFC798}" type="pres">
      <dgm:prSet presAssocID="{D78D55DB-A853-4BD4-8424-2A453EDDEA2F}" presName="txTwo" presStyleLbl="node2" presStyleIdx="6" presStyleCnt="8" custLinFactNeighborX="-2289" custLinFactNeighborY="11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61DF682-5E83-4641-90D7-6F2DC987822C}" type="pres">
      <dgm:prSet presAssocID="{D78D55DB-A853-4BD4-8424-2A453EDDEA2F}" presName="horzTwo" presStyleCnt="0"/>
      <dgm:spPr/>
      <dgm:t>
        <a:bodyPr/>
        <a:lstStyle/>
        <a:p>
          <a:endParaRPr lang="zh-TW" altLang="en-US"/>
        </a:p>
      </dgm:t>
    </dgm:pt>
    <dgm:pt modelId="{EA475EB4-A0BC-48DF-B2BF-D8FE1733521C}" type="pres">
      <dgm:prSet presAssocID="{91FB1949-3D67-4475-A865-5B5E9929BA14}" presName="sibSpaceTwo" presStyleCnt="0"/>
      <dgm:spPr/>
      <dgm:t>
        <a:bodyPr/>
        <a:lstStyle/>
        <a:p>
          <a:endParaRPr lang="zh-TW" altLang="en-US"/>
        </a:p>
      </dgm:t>
    </dgm:pt>
    <dgm:pt modelId="{86ADEF91-DE45-4098-A2FE-75C3B3C56330}" type="pres">
      <dgm:prSet presAssocID="{78055AC2-0EBF-4CAD-B8A1-063D760B9ABE}" presName="vertTwo" presStyleCnt="0"/>
      <dgm:spPr/>
      <dgm:t>
        <a:bodyPr/>
        <a:lstStyle/>
        <a:p>
          <a:endParaRPr lang="zh-TW" altLang="en-US"/>
        </a:p>
      </dgm:t>
    </dgm:pt>
    <dgm:pt modelId="{5303F79F-74AD-4A7B-862D-C438EC19CC56}" type="pres">
      <dgm:prSet presAssocID="{78055AC2-0EBF-4CAD-B8A1-063D760B9ABE}" presName="txTwo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5AAD68B-CDC4-41D5-A5DF-C1AE324BC379}" type="pres">
      <dgm:prSet presAssocID="{78055AC2-0EBF-4CAD-B8A1-063D760B9ABE}" presName="horzTwo" presStyleCnt="0"/>
      <dgm:spPr/>
      <dgm:t>
        <a:bodyPr/>
        <a:lstStyle/>
        <a:p>
          <a:endParaRPr lang="zh-TW" altLang="en-US"/>
        </a:p>
      </dgm:t>
    </dgm:pt>
  </dgm:ptLst>
  <dgm:cxnLst>
    <dgm:cxn modelId="{1C294572-33D6-4FEB-B111-F01D9AF054EA}" srcId="{BEBDC787-2618-4D1D-B594-53CB0B72BD44}" destId="{C55567B4-DCE7-4541-AA02-AB2A14F92CED}" srcOrd="4" destOrd="0" parTransId="{E148BA75-5FA2-477A-BBB2-70B93B7AAD34}" sibTransId="{ABAC6C71-155D-4F79-BE60-7E361062A057}"/>
    <dgm:cxn modelId="{9BB0A92C-4D11-4C4E-8949-EC57D4210692}" srcId="{BEBDC787-2618-4D1D-B594-53CB0B72BD44}" destId="{86E6891A-A531-4A97-AD05-6F6F4765FCE1}" srcOrd="3" destOrd="0" parTransId="{1C2459AE-15A5-4048-9EEC-38B0A1DB901E}" sibTransId="{05A6BA5B-D104-4659-8992-7D58C555D6D5}"/>
    <dgm:cxn modelId="{762B450D-20A6-4EEC-90B1-9F078D48705E}" type="presOf" srcId="{BEBDC787-2618-4D1D-B594-53CB0B72BD44}" destId="{E6F87C1C-462F-46EB-8325-7B1D6B9D9E2F}" srcOrd="0" destOrd="0" presId="urn:microsoft.com/office/officeart/2005/8/layout/hierarchy4"/>
    <dgm:cxn modelId="{5DFCE808-BD25-4117-8464-BF2A0E8D608D}" srcId="{BEBDC787-2618-4D1D-B594-53CB0B72BD44}" destId="{D78D55DB-A853-4BD4-8424-2A453EDDEA2F}" srcOrd="6" destOrd="0" parTransId="{8FF25923-2EE8-4499-B56A-7FD9EA8118B4}" sibTransId="{91FB1949-3D67-4475-A865-5B5E9929BA14}"/>
    <dgm:cxn modelId="{EF8A3596-2A43-40E3-B609-E105C2A2C3BF}" type="presOf" srcId="{D140FB56-57ED-4875-91EE-DE6BBA00C4BA}" destId="{C72D8F16-2F4E-4C2E-88DC-B0AC65B6AD92}" srcOrd="0" destOrd="0" presId="urn:microsoft.com/office/officeart/2005/8/layout/hierarchy4"/>
    <dgm:cxn modelId="{13E42227-B037-4924-8941-1D6EAC325C5D}" srcId="{BEBDC787-2618-4D1D-B594-53CB0B72BD44}" destId="{9DC11EDE-03BF-426C-BFB7-CC0F6CBAC5E2}" srcOrd="5" destOrd="0" parTransId="{570BF382-C522-4314-86C0-C3638280C85E}" sibTransId="{FB8F575F-AAA2-4A7E-9AEA-33C3ECDB21BF}"/>
    <dgm:cxn modelId="{9FF4F888-C37B-40BD-9ABB-D262697893DA}" type="presOf" srcId="{BC84B640-896D-444B-B265-6AF02E417260}" destId="{5A921210-DB5E-4FCC-BA82-B278ED5967F4}" srcOrd="0" destOrd="0" presId="urn:microsoft.com/office/officeart/2005/8/layout/hierarchy4"/>
    <dgm:cxn modelId="{10D0C1BC-A704-40FA-84E9-D3C4DA38F7AD}" srcId="{BEBDC787-2618-4D1D-B594-53CB0B72BD44}" destId="{D2B94C21-A03C-4EBB-BB60-02643F0AA318}" srcOrd="2" destOrd="0" parTransId="{B082A4B8-4E16-4B59-8DC8-58FA5B19D8AD}" sibTransId="{1FB979E1-5453-4019-8F69-E33ABEB65F4C}"/>
    <dgm:cxn modelId="{A5209BAA-33E2-4C65-AB3E-7E619B35215D}" type="presOf" srcId="{D78D55DB-A853-4BD4-8424-2A453EDDEA2F}" destId="{6DF7C3FD-A6F9-4CC5-BAA4-580BE6EFC798}" srcOrd="0" destOrd="0" presId="urn:microsoft.com/office/officeart/2005/8/layout/hierarchy4"/>
    <dgm:cxn modelId="{640AC9BF-8FD8-41F6-ADE2-564CD76328AE}" srcId="{F34912FF-72D0-4783-9598-6D6B4467B31B}" destId="{BEBDC787-2618-4D1D-B594-53CB0B72BD44}" srcOrd="0" destOrd="0" parTransId="{19DE78B8-7FBF-48FB-85F2-E707C138735D}" sibTransId="{DD584623-D8D1-4512-ABCC-3EE629137726}"/>
    <dgm:cxn modelId="{ADDE2492-F17C-4031-9244-C5616FE214E8}" type="presOf" srcId="{C55567B4-DCE7-4541-AA02-AB2A14F92CED}" destId="{C22A6C56-1093-4900-8787-A7CA8DE71D21}" srcOrd="0" destOrd="0" presId="urn:microsoft.com/office/officeart/2005/8/layout/hierarchy4"/>
    <dgm:cxn modelId="{0B22EC0F-D6A7-47BA-9E58-C7D937316B63}" srcId="{BEBDC787-2618-4D1D-B594-53CB0B72BD44}" destId="{78055AC2-0EBF-4CAD-B8A1-063D760B9ABE}" srcOrd="7" destOrd="0" parTransId="{B9D859C0-1EE3-4F55-A260-71DFB83FE413}" sibTransId="{22E72E21-9F4B-46E8-B8B6-627BEC408DF0}"/>
    <dgm:cxn modelId="{61F3A4C3-1C2C-45E7-B72C-6012D9BAF3BC}" type="presOf" srcId="{9DC11EDE-03BF-426C-BFB7-CC0F6CBAC5E2}" destId="{61051ED6-5AFE-4C24-B4F5-0E8232E99504}" srcOrd="0" destOrd="0" presId="urn:microsoft.com/office/officeart/2005/8/layout/hierarchy4"/>
    <dgm:cxn modelId="{88AD7C4E-E1A6-49D2-A3F6-158033D19EE5}" type="presOf" srcId="{78055AC2-0EBF-4CAD-B8A1-063D760B9ABE}" destId="{5303F79F-74AD-4A7B-862D-C438EC19CC56}" srcOrd="0" destOrd="0" presId="urn:microsoft.com/office/officeart/2005/8/layout/hierarchy4"/>
    <dgm:cxn modelId="{CA9159FF-12A3-4E88-AA39-4AE8972E5F64}" type="presOf" srcId="{F34912FF-72D0-4783-9598-6D6B4467B31B}" destId="{459740F1-9B9B-4202-A659-E0B6F0DAA0C8}" srcOrd="0" destOrd="0" presId="urn:microsoft.com/office/officeart/2005/8/layout/hierarchy4"/>
    <dgm:cxn modelId="{F82D70A7-2880-404D-B051-60CC3CE514A4}" type="presOf" srcId="{86E6891A-A531-4A97-AD05-6F6F4765FCE1}" destId="{F4B8B344-7977-4400-BDD6-FA65286B519B}" srcOrd="0" destOrd="0" presId="urn:microsoft.com/office/officeart/2005/8/layout/hierarchy4"/>
    <dgm:cxn modelId="{B0338C52-FF05-4AA1-891D-5C887767EE28}" type="presOf" srcId="{D2B94C21-A03C-4EBB-BB60-02643F0AA318}" destId="{AD714B98-12D7-4F30-9071-CF37FC830951}" srcOrd="0" destOrd="0" presId="urn:microsoft.com/office/officeart/2005/8/layout/hierarchy4"/>
    <dgm:cxn modelId="{94244C25-AD03-4DD9-9BA9-60F4BAAA8870}" srcId="{BEBDC787-2618-4D1D-B594-53CB0B72BD44}" destId="{BC84B640-896D-444B-B265-6AF02E417260}" srcOrd="1" destOrd="0" parTransId="{C9229404-58F1-4558-A804-94D0B883D07B}" sibTransId="{DDC56B4D-C50A-4D32-BA40-DC971693C31A}"/>
    <dgm:cxn modelId="{B771CFA6-95F8-4DF5-8D7D-7A7217A1C567}" srcId="{BEBDC787-2618-4D1D-B594-53CB0B72BD44}" destId="{D140FB56-57ED-4875-91EE-DE6BBA00C4BA}" srcOrd="0" destOrd="0" parTransId="{18B00F15-CCE7-4BB2-B876-ACF18676260B}" sibTransId="{C0695C3F-38DB-4D78-94D0-D709728998EA}"/>
    <dgm:cxn modelId="{D42789BA-CE98-47F2-B441-543EE41D1CD4}" type="presParOf" srcId="{459740F1-9B9B-4202-A659-E0B6F0DAA0C8}" destId="{5C7F0220-99FA-42C8-AE70-8FA898FCCFF2}" srcOrd="0" destOrd="0" presId="urn:microsoft.com/office/officeart/2005/8/layout/hierarchy4"/>
    <dgm:cxn modelId="{B8EAD92D-1940-46E6-958B-D1C34D361FFF}" type="presParOf" srcId="{5C7F0220-99FA-42C8-AE70-8FA898FCCFF2}" destId="{E6F87C1C-462F-46EB-8325-7B1D6B9D9E2F}" srcOrd="0" destOrd="0" presId="urn:microsoft.com/office/officeart/2005/8/layout/hierarchy4"/>
    <dgm:cxn modelId="{E588D1F2-072D-4272-9FF0-EA3B485A904B}" type="presParOf" srcId="{5C7F0220-99FA-42C8-AE70-8FA898FCCFF2}" destId="{250F2399-7A8B-41F6-8110-E1FB740374CC}" srcOrd="1" destOrd="0" presId="urn:microsoft.com/office/officeart/2005/8/layout/hierarchy4"/>
    <dgm:cxn modelId="{6FC46388-57A3-4D94-B4D0-A5409CB1D3BE}" type="presParOf" srcId="{5C7F0220-99FA-42C8-AE70-8FA898FCCFF2}" destId="{68857EEB-FB22-4F0F-A754-59E1F8E1A8CF}" srcOrd="2" destOrd="0" presId="urn:microsoft.com/office/officeart/2005/8/layout/hierarchy4"/>
    <dgm:cxn modelId="{70AE9006-1451-456C-8ACB-3AE36104A81A}" type="presParOf" srcId="{68857EEB-FB22-4F0F-A754-59E1F8E1A8CF}" destId="{D344EAA1-899D-44DD-A25B-ED21C71D3EF6}" srcOrd="0" destOrd="0" presId="urn:microsoft.com/office/officeart/2005/8/layout/hierarchy4"/>
    <dgm:cxn modelId="{2125AC59-92C7-48C0-B7DB-39810C001742}" type="presParOf" srcId="{D344EAA1-899D-44DD-A25B-ED21C71D3EF6}" destId="{C72D8F16-2F4E-4C2E-88DC-B0AC65B6AD92}" srcOrd="0" destOrd="0" presId="urn:microsoft.com/office/officeart/2005/8/layout/hierarchy4"/>
    <dgm:cxn modelId="{C4D49358-AAC3-40E4-85CD-C9909D43C705}" type="presParOf" srcId="{D344EAA1-899D-44DD-A25B-ED21C71D3EF6}" destId="{EEFBD43B-5AD6-4085-8376-8C80E8D27CC1}" srcOrd="1" destOrd="0" presId="urn:microsoft.com/office/officeart/2005/8/layout/hierarchy4"/>
    <dgm:cxn modelId="{4ED6CE35-DF2A-477F-B03B-2F4FF7974AA8}" type="presParOf" srcId="{68857EEB-FB22-4F0F-A754-59E1F8E1A8CF}" destId="{0358DD6C-9630-4653-8161-25C246296E5C}" srcOrd="1" destOrd="0" presId="urn:microsoft.com/office/officeart/2005/8/layout/hierarchy4"/>
    <dgm:cxn modelId="{5299F0F9-1656-45CC-8393-360A2A473BEC}" type="presParOf" srcId="{68857EEB-FB22-4F0F-A754-59E1F8E1A8CF}" destId="{C91B63B6-802A-430A-8CF5-952F97CAA146}" srcOrd="2" destOrd="0" presId="urn:microsoft.com/office/officeart/2005/8/layout/hierarchy4"/>
    <dgm:cxn modelId="{8B49C77C-BCC8-4DCC-9942-43A4F640D517}" type="presParOf" srcId="{C91B63B6-802A-430A-8CF5-952F97CAA146}" destId="{5A921210-DB5E-4FCC-BA82-B278ED5967F4}" srcOrd="0" destOrd="0" presId="urn:microsoft.com/office/officeart/2005/8/layout/hierarchy4"/>
    <dgm:cxn modelId="{CE7CF5A0-E18A-44BC-9EC1-4B4977BF5CBA}" type="presParOf" srcId="{C91B63B6-802A-430A-8CF5-952F97CAA146}" destId="{6B1427F8-FC9E-4FC5-B59B-62B43B28E225}" srcOrd="1" destOrd="0" presId="urn:microsoft.com/office/officeart/2005/8/layout/hierarchy4"/>
    <dgm:cxn modelId="{5162B1EC-E3C3-4C95-9308-3D6436D51C18}" type="presParOf" srcId="{68857EEB-FB22-4F0F-A754-59E1F8E1A8CF}" destId="{A2326DA2-E422-45BD-AF64-F5FC7BFD0C7E}" srcOrd="3" destOrd="0" presId="urn:microsoft.com/office/officeart/2005/8/layout/hierarchy4"/>
    <dgm:cxn modelId="{8E89667F-5DDE-4A2A-AE29-BAE62838A628}" type="presParOf" srcId="{68857EEB-FB22-4F0F-A754-59E1F8E1A8CF}" destId="{96DBB265-CAAA-4CA1-A83C-6EE62B92D689}" srcOrd="4" destOrd="0" presId="urn:microsoft.com/office/officeart/2005/8/layout/hierarchy4"/>
    <dgm:cxn modelId="{86E3FB64-B461-48BA-A474-514CB618DD6E}" type="presParOf" srcId="{96DBB265-CAAA-4CA1-A83C-6EE62B92D689}" destId="{AD714B98-12D7-4F30-9071-CF37FC830951}" srcOrd="0" destOrd="0" presId="urn:microsoft.com/office/officeart/2005/8/layout/hierarchy4"/>
    <dgm:cxn modelId="{86C6A648-FDDD-4D32-8B44-32EC6328D3D0}" type="presParOf" srcId="{96DBB265-CAAA-4CA1-A83C-6EE62B92D689}" destId="{8400489F-5A4D-4A3A-BB8B-AB052E3266DB}" srcOrd="1" destOrd="0" presId="urn:microsoft.com/office/officeart/2005/8/layout/hierarchy4"/>
    <dgm:cxn modelId="{068A33E8-7273-40B6-941E-0A9A0A6E1A42}" type="presParOf" srcId="{68857EEB-FB22-4F0F-A754-59E1F8E1A8CF}" destId="{DE12EA21-C571-4848-8A6A-AEE53BD8C509}" srcOrd="5" destOrd="0" presId="urn:microsoft.com/office/officeart/2005/8/layout/hierarchy4"/>
    <dgm:cxn modelId="{DC267D0D-567B-4C98-89AD-781DC9F361EB}" type="presParOf" srcId="{68857EEB-FB22-4F0F-A754-59E1F8E1A8CF}" destId="{88B3BBA6-0FA0-4C1F-A99E-BBA8C910210E}" srcOrd="6" destOrd="0" presId="urn:microsoft.com/office/officeart/2005/8/layout/hierarchy4"/>
    <dgm:cxn modelId="{2261814E-4F57-4CCA-8136-DAD504D8B375}" type="presParOf" srcId="{88B3BBA6-0FA0-4C1F-A99E-BBA8C910210E}" destId="{F4B8B344-7977-4400-BDD6-FA65286B519B}" srcOrd="0" destOrd="0" presId="urn:microsoft.com/office/officeart/2005/8/layout/hierarchy4"/>
    <dgm:cxn modelId="{5EC05456-7BA2-4140-8395-698122BC4B37}" type="presParOf" srcId="{88B3BBA6-0FA0-4C1F-A99E-BBA8C910210E}" destId="{1E19BFE1-EA35-4274-B9BB-B57C5BCC7715}" srcOrd="1" destOrd="0" presId="urn:microsoft.com/office/officeart/2005/8/layout/hierarchy4"/>
    <dgm:cxn modelId="{B15FF32E-5D1D-4699-BB05-626620CE8E19}" type="presParOf" srcId="{68857EEB-FB22-4F0F-A754-59E1F8E1A8CF}" destId="{35C710B9-B413-44D0-AE85-41445BA759BF}" srcOrd="7" destOrd="0" presId="urn:microsoft.com/office/officeart/2005/8/layout/hierarchy4"/>
    <dgm:cxn modelId="{C41BE36F-AC83-4926-9F4A-5221093BF6D6}" type="presParOf" srcId="{68857EEB-FB22-4F0F-A754-59E1F8E1A8CF}" destId="{7FCDE1A7-3A29-4AC1-B331-43138579E08C}" srcOrd="8" destOrd="0" presId="urn:microsoft.com/office/officeart/2005/8/layout/hierarchy4"/>
    <dgm:cxn modelId="{8E000C91-0CE8-4265-859E-A60BBBC12E57}" type="presParOf" srcId="{7FCDE1A7-3A29-4AC1-B331-43138579E08C}" destId="{C22A6C56-1093-4900-8787-A7CA8DE71D21}" srcOrd="0" destOrd="0" presId="urn:microsoft.com/office/officeart/2005/8/layout/hierarchy4"/>
    <dgm:cxn modelId="{72C2FEE7-C594-4206-883D-6B1E19CE6657}" type="presParOf" srcId="{7FCDE1A7-3A29-4AC1-B331-43138579E08C}" destId="{EAE3153F-E6F0-45BC-A3EB-98D704B8C6F9}" srcOrd="1" destOrd="0" presId="urn:microsoft.com/office/officeart/2005/8/layout/hierarchy4"/>
    <dgm:cxn modelId="{FE1BC789-AEFB-4000-AFF5-05DB470C0B42}" type="presParOf" srcId="{68857EEB-FB22-4F0F-A754-59E1F8E1A8CF}" destId="{7A4C326E-E16E-4E1F-B20F-EECCE0F9032A}" srcOrd="9" destOrd="0" presId="urn:microsoft.com/office/officeart/2005/8/layout/hierarchy4"/>
    <dgm:cxn modelId="{BC88AF13-CF86-4D4D-A2DE-E666E2A1DB13}" type="presParOf" srcId="{68857EEB-FB22-4F0F-A754-59E1F8E1A8CF}" destId="{87898F65-DD49-4F2B-98DD-D983A8375FD6}" srcOrd="10" destOrd="0" presId="urn:microsoft.com/office/officeart/2005/8/layout/hierarchy4"/>
    <dgm:cxn modelId="{D5D71023-8D8B-4223-8361-5B8FB61C6441}" type="presParOf" srcId="{87898F65-DD49-4F2B-98DD-D983A8375FD6}" destId="{61051ED6-5AFE-4C24-B4F5-0E8232E99504}" srcOrd="0" destOrd="0" presId="urn:microsoft.com/office/officeart/2005/8/layout/hierarchy4"/>
    <dgm:cxn modelId="{93FBA436-445C-413B-AD4B-5657266117CF}" type="presParOf" srcId="{87898F65-DD49-4F2B-98DD-D983A8375FD6}" destId="{41BFD000-ED21-45C5-A7E4-5EA2456ACC59}" srcOrd="1" destOrd="0" presId="urn:microsoft.com/office/officeart/2005/8/layout/hierarchy4"/>
    <dgm:cxn modelId="{703979D6-BA8F-45C8-8F9A-FA1BE13BD092}" type="presParOf" srcId="{68857EEB-FB22-4F0F-A754-59E1F8E1A8CF}" destId="{04BA4AF6-0C1E-4EE0-BEDF-072C4670C473}" srcOrd="11" destOrd="0" presId="urn:microsoft.com/office/officeart/2005/8/layout/hierarchy4"/>
    <dgm:cxn modelId="{12A13933-CCE0-4579-9EFC-9FBAF4A86EDD}" type="presParOf" srcId="{68857EEB-FB22-4F0F-A754-59E1F8E1A8CF}" destId="{04464D60-9F6E-473C-8508-F44BC1DE5F75}" srcOrd="12" destOrd="0" presId="urn:microsoft.com/office/officeart/2005/8/layout/hierarchy4"/>
    <dgm:cxn modelId="{DF2C4651-94F5-49E6-85F6-9F40F650765C}" type="presParOf" srcId="{04464D60-9F6E-473C-8508-F44BC1DE5F75}" destId="{6DF7C3FD-A6F9-4CC5-BAA4-580BE6EFC798}" srcOrd="0" destOrd="0" presId="urn:microsoft.com/office/officeart/2005/8/layout/hierarchy4"/>
    <dgm:cxn modelId="{E1FEEE93-9756-4BC8-9148-A47ECED6A958}" type="presParOf" srcId="{04464D60-9F6E-473C-8508-F44BC1DE5F75}" destId="{361DF682-5E83-4641-90D7-6F2DC987822C}" srcOrd="1" destOrd="0" presId="urn:microsoft.com/office/officeart/2005/8/layout/hierarchy4"/>
    <dgm:cxn modelId="{ADB028D1-C867-46F0-A2A1-F61157257593}" type="presParOf" srcId="{68857EEB-FB22-4F0F-A754-59E1F8E1A8CF}" destId="{EA475EB4-A0BC-48DF-B2BF-D8FE1733521C}" srcOrd="13" destOrd="0" presId="urn:microsoft.com/office/officeart/2005/8/layout/hierarchy4"/>
    <dgm:cxn modelId="{D0959352-71F0-4825-A66F-379AC6BDA4E0}" type="presParOf" srcId="{68857EEB-FB22-4F0F-A754-59E1F8E1A8CF}" destId="{86ADEF91-DE45-4098-A2FE-75C3B3C56330}" srcOrd="14" destOrd="0" presId="urn:microsoft.com/office/officeart/2005/8/layout/hierarchy4"/>
    <dgm:cxn modelId="{D1D58667-8658-4E52-8303-FD27B864324C}" type="presParOf" srcId="{86ADEF91-DE45-4098-A2FE-75C3B3C56330}" destId="{5303F79F-74AD-4A7B-862D-C438EC19CC56}" srcOrd="0" destOrd="0" presId="urn:microsoft.com/office/officeart/2005/8/layout/hierarchy4"/>
    <dgm:cxn modelId="{D036F5D3-BE75-48F6-A20F-790EC2A387F5}" type="presParOf" srcId="{86ADEF91-DE45-4098-A2FE-75C3B3C56330}" destId="{C5AAD68B-CDC4-41D5-A5DF-C1AE324BC3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8EB054-FEE1-4B4F-B4DA-1E166CF4AD85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C56D9D09-2E05-45A2-A7B5-EFACE155BD4E}">
      <dgm:prSet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①</a:t>
          </a:r>
          <a:r>
            <a:rPr lang="zh-TW" altLang="en-US" sz="2000" dirty="0" smtClean="0">
              <a:solidFill>
                <a:schemeClr val="tx1"/>
              </a:solidFill>
            </a:rPr>
            <a:t>督導內部控制作業之教育訓練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9343AC83-947D-4175-84C5-1964DC1F9432}" type="parTrans" cxnId="{1B0CB273-AB7D-42CF-897A-30B69C727244}">
      <dgm:prSet/>
      <dgm:spPr/>
      <dgm:t>
        <a:bodyPr/>
        <a:lstStyle/>
        <a:p>
          <a:endParaRPr lang="zh-TW" altLang="en-US"/>
        </a:p>
      </dgm:t>
    </dgm:pt>
    <dgm:pt modelId="{4F3FD1D3-F53D-4CE1-A416-A91ED4CE985E}" type="sibTrans" cxnId="{1B0CB273-AB7D-42CF-897A-30B69C727244}">
      <dgm:prSet/>
      <dgm:spPr/>
      <dgm:t>
        <a:bodyPr/>
        <a:lstStyle/>
        <a:p>
          <a:endParaRPr lang="zh-TW" altLang="en-US"/>
        </a:p>
      </dgm:t>
    </dgm:pt>
    <dgm:pt modelId="{B279C311-7C7E-44B3-8A4F-9DE4D8822721}">
      <dgm:prSet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②</a:t>
          </a:r>
          <a:r>
            <a:rPr lang="zh-TW" altLang="en-US" sz="2000" dirty="0" smtClean="0">
              <a:solidFill>
                <a:schemeClr val="tx1"/>
              </a:solidFill>
            </a:rPr>
            <a:t>檢討及強化現有內部控制作業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0D0C87D0-EA12-4401-841B-2243AD892DD7}" type="parTrans" cxnId="{572D65AE-A92B-4308-ACFD-33817CF69E35}">
      <dgm:prSet/>
      <dgm:spPr/>
      <dgm:t>
        <a:bodyPr/>
        <a:lstStyle/>
        <a:p>
          <a:endParaRPr lang="zh-TW" altLang="en-US"/>
        </a:p>
      </dgm:t>
    </dgm:pt>
    <dgm:pt modelId="{DDCA1576-2810-4528-BE8C-715F97FF5EB3}" type="sibTrans" cxnId="{572D65AE-A92B-4308-ACFD-33817CF69E35}">
      <dgm:prSet/>
      <dgm:spPr/>
      <dgm:t>
        <a:bodyPr/>
        <a:lstStyle/>
        <a:p>
          <a:endParaRPr lang="zh-TW" altLang="en-US"/>
        </a:p>
      </dgm:t>
    </dgm:pt>
    <dgm:pt modelId="{A233A093-6472-415A-B7E3-E2A294494CEF}">
      <dgm:prSet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③</a:t>
          </a:r>
          <a:r>
            <a:rPr lang="zh-TW" altLang="en-US" sz="2000" dirty="0" smtClean="0">
              <a:solidFill>
                <a:schemeClr val="tx1"/>
              </a:solidFill>
            </a:rPr>
            <a:t>整合與檢討共通性及個別性業務內部控制作業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CB4BFF9A-6AE2-4651-83F2-00E2DAA079B5}" type="parTrans" cxnId="{E0FE03D3-EE3E-41AF-9207-03571016DC25}">
      <dgm:prSet/>
      <dgm:spPr/>
      <dgm:t>
        <a:bodyPr/>
        <a:lstStyle/>
        <a:p>
          <a:endParaRPr lang="zh-TW" altLang="en-US"/>
        </a:p>
      </dgm:t>
    </dgm:pt>
    <dgm:pt modelId="{4F54ED31-807F-4F1A-8D8C-CF678ABC60D8}" type="sibTrans" cxnId="{E0FE03D3-EE3E-41AF-9207-03571016DC25}">
      <dgm:prSet/>
      <dgm:spPr/>
      <dgm:t>
        <a:bodyPr/>
        <a:lstStyle/>
        <a:p>
          <a:endParaRPr lang="zh-TW" altLang="en-US"/>
        </a:p>
      </dgm:t>
    </dgm:pt>
    <dgm:pt modelId="{CC6A29D3-EA2C-4A9A-BCC3-86F2D4673206}">
      <dgm:prSet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④</a:t>
          </a:r>
          <a:r>
            <a:rPr lang="zh-TW" altLang="en-US" sz="2000" dirty="0" smtClean="0">
              <a:solidFill>
                <a:schemeClr val="tx1"/>
              </a:solidFill>
            </a:rPr>
            <a:t>審核各單位所訂定之內部控制制度及內部稽核作業規定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A02EB506-3E6C-4702-ACF7-D8FEB27E8833}" type="parTrans" cxnId="{6EAC0352-C71C-49B2-A249-46ED41462D84}">
      <dgm:prSet/>
      <dgm:spPr/>
      <dgm:t>
        <a:bodyPr/>
        <a:lstStyle/>
        <a:p>
          <a:endParaRPr lang="zh-TW" altLang="en-US"/>
        </a:p>
      </dgm:t>
    </dgm:pt>
    <dgm:pt modelId="{3E2AE734-995B-4995-9D33-9846EF365BA0}" type="sibTrans" cxnId="{6EAC0352-C71C-49B2-A249-46ED41462D84}">
      <dgm:prSet/>
      <dgm:spPr/>
      <dgm:t>
        <a:bodyPr/>
        <a:lstStyle/>
        <a:p>
          <a:endParaRPr lang="zh-TW" altLang="en-US"/>
        </a:p>
      </dgm:t>
    </dgm:pt>
    <dgm:pt modelId="{837EB2AE-E9FB-476C-9EA3-2A6590480FC8}">
      <dgm:prSet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⑤</a:t>
          </a:r>
          <a:r>
            <a:rPr lang="zh-TW" altLang="en-US" dirty="0" smtClean="0">
              <a:solidFill>
                <a:schemeClr val="tx1"/>
              </a:solidFill>
            </a:rPr>
            <a:t>覆核各單位內部控制制度自行評估作業</a:t>
          </a:r>
          <a:endParaRPr lang="zh-TW" altLang="en-US" dirty="0">
            <a:solidFill>
              <a:schemeClr val="tx1"/>
            </a:solidFill>
          </a:endParaRPr>
        </a:p>
      </dgm:t>
    </dgm:pt>
    <dgm:pt modelId="{7E415CD5-A11D-44C8-9F32-E682D5258386}" type="parTrans" cxnId="{8B964542-3EBF-4ABA-9833-3374BFA6D56B}">
      <dgm:prSet/>
      <dgm:spPr/>
      <dgm:t>
        <a:bodyPr/>
        <a:lstStyle/>
        <a:p>
          <a:endParaRPr lang="zh-TW" altLang="en-US"/>
        </a:p>
      </dgm:t>
    </dgm:pt>
    <dgm:pt modelId="{83BB6EC9-BB32-4CDC-AA1B-D5524B0A19B0}" type="sibTrans" cxnId="{8B964542-3EBF-4ABA-9833-3374BFA6D56B}">
      <dgm:prSet/>
      <dgm:spPr/>
      <dgm:t>
        <a:bodyPr/>
        <a:lstStyle/>
        <a:p>
          <a:endParaRPr lang="zh-TW" altLang="en-US"/>
        </a:p>
      </dgm:t>
    </dgm:pt>
    <dgm:pt modelId="{10064674-DF70-43D9-8917-EC3E5AFD58CA}" type="pres">
      <dgm:prSet presAssocID="{588EB054-FEE1-4B4F-B4DA-1E166CF4AD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52DF956-A016-410E-9E7B-B1AD11A8C4F3}" type="pres">
      <dgm:prSet presAssocID="{C56D9D09-2E05-45A2-A7B5-EFACE155BD4E}" presName="parentLin" presStyleCnt="0"/>
      <dgm:spPr/>
    </dgm:pt>
    <dgm:pt modelId="{94CE75C9-E688-49EB-8649-29E809A4B050}" type="pres">
      <dgm:prSet presAssocID="{C56D9D09-2E05-45A2-A7B5-EFACE155BD4E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68CEDD79-1906-45EF-BB2E-2E30DDCFFD2E}" type="pres">
      <dgm:prSet presAssocID="{C56D9D09-2E05-45A2-A7B5-EFACE155BD4E}" presName="parentText" presStyleLbl="node1" presStyleIdx="0" presStyleCnt="5" custScaleX="122500" custScaleY="10025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E83E2B-8536-4BE3-99FD-45A9F0275567}" type="pres">
      <dgm:prSet presAssocID="{C56D9D09-2E05-45A2-A7B5-EFACE155BD4E}" presName="negativeSpace" presStyleCnt="0"/>
      <dgm:spPr/>
    </dgm:pt>
    <dgm:pt modelId="{8ED94391-8FE5-404A-8CCF-9F423BA3922B}" type="pres">
      <dgm:prSet presAssocID="{C56D9D09-2E05-45A2-A7B5-EFACE155BD4E}" presName="childText" presStyleLbl="conFgAcc1" presStyleIdx="0" presStyleCnt="5">
        <dgm:presLayoutVars>
          <dgm:bulletEnabled val="1"/>
        </dgm:presLayoutVars>
      </dgm:prSet>
      <dgm:spPr/>
    </dgm:pt>
    <dgm:pt modelId="{3EB2579F-7CF9-494E-A8C3-3A79E547BF21}" type="pres">
      <dgm:prSet presAssocID="{4F3FD1D3-F53D-4CE1-A416-A91ED4CE985E}" presName="spaceBetweenRectangles" presStyleCnt="0"/>
      <dgm:spPr/>
    </dgm:pt>
    <dgm:pt modelId="{0E69F7A5-5CDB-4465-812D-D12400363E36}" type="pres">
      <dgm:prSet presAssocID="{B279C311-7C7E-44B3-8A4F-9DE4D8822721}" presName="parentLin" presStyleCnt="0"/>
      <dgm:spPr/>
    </dgm:pt>
    <dgm:pt modelId="{B8058912-D1A7-4676-BE0C-019E7ECC70FF}" type="pres">
      <dgm:prSet presAssocID="{B279C311-7C7E-44B3-8A4F-9DE4D8822721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BEBBEDCA-09F7-4586-8C12-C9C8A243CA8D}" type="pres">
      <dgm:prSet presAssocID="{B279C311-7C7E-44B3-8A4F-9DE4D8822721}" presName="parentText" presStyleLbl="node1" presStyleIdx="1" presStyleCnt="5" custScaleX="12285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07A2F3-4A33-42FF-9C72-E19520E50028}" type="pres">
      <dgm:prSet presAssocID="{B279C311-7C7E-44B3-8A4F-9DE4D8822721}" presName="negativeSpace" presStyleCnt="0"/>
      <dgm:spPr/>
    </dgm:pt>
    <dgm:pt modelId="{AFD41B5F-A1A9-4422-9FD5-26818D31CE6D}" type="pres">
      <dgm:prSet presAssocID="{B279C311-7C7E-44B3-8A4F-9DE4D8822721}" presName="childText" presStyleLbl="conFgAcc1" presStyleIdx="1" presStyleCnt="5">
        <dgm:presLayoutVars>
          <dgm:bulletEnabled val="1"/>
        </dgm:presLayoutVars>
      </dgm:prSet>
      <dgm:spPr/>
    </dgm:pt>
    <dgm:pt modelId="{A0753715-6521-42E3-A12F-1A38B1350177}" type="pres">
      <dgm:prSet presAssocID="{DDCA1576-2810-4528-BE8C-715F97FF5EB3}" presName="spaceBetweenRectangles" presStyleCnt="0"/>
      <dgm:spPr/>
    </dgm:pt>
    <dgm:pt modelId="{CC363B84-D2AE-4A1E-BF2F-C2A9C59BB0BD}" type="pres">
      <dgm:prSet presAssocID="{A233A093-6472-415A-B7E3-E2A294494CEF}" presName="parentLin" presStyleCnt="0"/>
      <dgm:spPr/>
    </dgm:pt>
    <dgm:pt modelId="{84133340-176E-4C2E-B6FD-BC72AE394050}" type="pres">
      <dgm:prSet presAssocID="{A233A093-6472-415A-B7E3-E2A294494CEF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DEBEDC7A-2BD4-4B98-A2D3-0FB8CE2D1145}" type="pres">
      <dgm:prSet presAssocID="{A233A093-6472-415A-B7E3-E2A294494CEF}" presName="parentText" presStyleLbl="node1" presStyleIdx="2" presStyleCnt="5" custScaleX="122497" custLinFactNeighborX="7512" custLinFactNeighborY="986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08A322-A381-4498-B9D4-D2F11215808C}" type="pres">
      <dgm:prSet presAssocID="{A233A093-6472-415A-B7E3-E2A294494CEF}" presName="negativeSpace" presStyleCnt="0"/>
      <dgm:spPr/>
    </dgm:pt>
    <dgm:pt modelId="{6686364C-77B5-4FBD-A2FB-D5E10C241783}" type="pres">
      <dgm:prSet presAssocID="{A233A093-6472-415A-B7E3-E2A294494CEF}" presName="childText" presStyleLbl="conFgAcc1" presStyleIdx="2" presStyleCnt="5">
        <dgm:presLayoutVars>
          <dgm:bulletEnabled val="1"/>
        </dgm:presLayoutVars>
      </dgm:prSet>
      <dgm:spPr/>
    </dgm:pt>
    <dgm:pt modelId="{A59CBECD-B5F8-4713-821D-8AFB7309177B}" type="pres">
      <dgm:prSet presAssocID="{4F54ED31-807F-4F1A-8D8C-CF678ABC60D8}" presName="spaceBetweenRectangles" presStyleCnt="0"/>
      <dgm:spPr/>
    </dgm:pt>
    <dgm:pt modelId="{2A13AA60-5EAB-4EFE-9491-AAE04938D605}" type="pres">
      <dgm:prSet presAssocID="{CC6A29D3-EA2C-4A9A-BCC3-86F2D4673206}" presName="parentLin" presStyleCnt="0"/>
      <dgm:spPr/>
    </dgm:pt>
    <dgm:pt modelId="{63ED1158-7507-46B1-A5F6-86723B031564}" type="pres">
      <dgm:prSet presAssocID="{CC6A29D3-EA2C-4A9A-BCC3-86F2D4673206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D6D81471-4909-40F7-94E6-5CA6CF73E2D8}" type="pres">
      <dgm:prSet presAssocID="{CC6A29D3-EA2C-4A9A-BCC3-86F2D4673206}" presName="parentText" presStyleLbl="node1" presStyleIdx="3" presStyleCnt="5" custScaleX="12357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AC0AC0-FD42-4DF2-9A84-215159FBE730}" type="pres">
      <dgm:prSet presAssocID="{CC6A29D3-EA2C-4A9A-BCC3-86F2D4673206}" presName="negativeSpace" presStyleCnt="0"/>
      <dgm:spPr/>
    </dgm:pt>
    <dgm:pt modelId="{775B921A-6C76-42AD-AD10-3A829C207900}" type="pres">
      <dgm:prSet presAssocID="{CC6A29D3-EA2C-4A9A-BCC3-86F2D4673206}" presName="childText" presStyleLbl="conFgAcc1" presStyleIdx="3" presStyleCnt="5">
        <dgm:presLayoutVars>
          <dgm:bulletEnabled val="1"/>
        </dgm:presLayoutVars>
      </dgm:prSet>
      <dgm:spPr/>
    </dgm:pt>
    <dgm:pt modelId="{4C391278-ECF4-42CF-A4E8-D9D459E44186}" type="pres">
      <dgm:prSet presAssocID="{3E2AE734-995B-4995-9D33-9846EF365BA0}" presName="spaceBetweenRectangles" presStyleCnt="0"/>
      <dgm:spPr/>
    </dgm:pt>
    <dgm:pt modelId="{0ADACFC7-770B-464E-ABA3-9DB35B7E6F7B}" type="pres">
      <dgm:prSet presAssocID="{837EB2AE-E9FB-476C-9EA3-2A6590480FC8}" presName="parentLin" presStyleCnt="0"/>
      <dgm:spPr/>
    </dgm:pt>
    <dgm:pt modelId="{7338D480-302B-43AD-BE99-ED5F05E6713B}" type="pres">
      <dgm:prSet presAssocID="{837EB2AE-E9FB-476C-9EA3-2A6590480FC8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6143918D-51B7-4F98-AE3D-0386A8CA098C}" type="pres">
      <dgm:prSet presAssocID="{837EB2AE-E9FB-476C-9EA3-2A6590480FC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2B972E-9985-4501-9899-5D10BFF1313D}" type="pres">
      <dgm:prSet presAssocID="{837EB2AE-E9FB-476C-9EA3-2A6590480FC8}" presName="negativeSpace" presStyleCnt="0"/>
      <dgm:spPr/>
    </dgm:pt>
    <dgm:pt modelId="{C64E27DD-FFDC-40E3-9B2C-E3DF0916858A}" type="pres">
      <dgm:prSet presAssocID="{837EB2AE-E9FB-476C-9EA3-2A6590480FC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95FED03-7B7F-486F-BB23-531DA0B4E22D}" type="presOf" srcId="{C56D9D09-2E05-45A2-A7B5-EFACE155BD4E}" destId="{68CEDD79-1906-45EF-BB2E-2E30DDCFFD2E}" srcOrd="1" destOrd="0" presId="urn:microsoft.com/office/officeart/2005/8/layout/list1"/>
    <dgm:cxn modelId="{6EAC0352-C71C-49B2-A249-46ED41462D84}" srcId="{588EB054-FEE1-4B4F-B4DA-1E166CF4AD85}" destId="{CC6A29D3-EA2C-4A9A-BCC3-86F2D4673206}" srcOrd="3" destOrd="0" parTransId="{A02EB506-3E6C-4702-ACF7-D8FEB27E8833}" sibTransId="{3E2AE734-995B-4995-9D33-9846EF365BA0}"/>
    <dgm:cxn modelId="{A0DEA008-3982-4086-A5F6-923A8923E902}" type="presOf" srcId="{B279C311-7C7E-44B3-8A4F-9DE4D8822721}" destId="{B8058912-D1A7-4676-BE0C-019E7ECC70FF}" srcOrd="0" destOrd="0" presId="urn:microsoft.com/office/officeart/2005/8/layout/list1"/>
    <dgm:cxn modelId="{954C1AAF-3E38-4A87-9437-52147BD99025}" type="presOf" srcId="{A233A093-6472-415A-B7E3-E2A294494CEF}" destId="{DEBEDC7A-2BD4-4B98-A2D3-0FB8CE2D1145}" srcOrd="1" destOrd="0" presId="urn:microsoft.com/office/officeart/2005/8/layout/list1"/>
    <dgm:cxn modelId="{B445AF10-3625-4C6E-9983-986F4D70FC0A}" type="presOf" srcId="{CC6A29D3-EA2C-4A9A-BCC3-86F2D4673206}" destId="{63ED1158-7507-46B1-A5F6-86723B031564}" srcOrd="0" destOrd="0" presId="urn:microsoft.com/office/officeart/2005/8/layout/list1"/>
    <dgm:cxn modelId="{DD3FBD6F-F67F-4C94-90E7-AB1A8DADFE1E}" type="presOf" srcId="{588EB054-FEE1-4B4F-B4DA-1E166CF4AD85}" destId="{10064674-DF70-43D9-8917-EC3E5AFD58CA}" srcOrd="0" destOrd="0" presId="urn:microsoft.com/office/officeart/2005/8/layout/list1"/>
    <dgm:cxn modelId="{4747E3C6-47EC-4BDA-80D4-C982B733F9A9}" type="presOf" srcId="{A233A093-6472-415A-B7E3-E2A294494CEF}" destId="{84133340-176E-4C2E-B6FD-BC72AE394050}" srcOrd="0" destOrd="0" presId="urn:microsoft.com/office/officeart/2005/8/layout/list1"/>
    <dgm:cxn modelId="{78EDE0BB-7F1E-4915-A9EA-5ECF64917F82}" type="presOf" srcId="{CC6A29D3-EA2C-4A9A-BCC3-86F2D4673206}" destId="{D6D81471-4909-40F7-94E6-5CA6CF73E2D8}" srcOrd="1" destOrd="0" presId="urn:microsoft.com/office/officeart/2005/8/layout/list1"/>
    <dgm:cxn modelId="{38F8FCFE-8A99-4FAE-9D8A-2D19B5DA4EAC}" type="presOf" srcId="{C56D9D09-2E05-45A2-A7B5-EFACE155BD4E}" destId="{94CE75C9-E688-49EB-8649-29E809A4B050}" srcOrd="0" destOrd="0" presId="urn:microsoft.com/office/officeart/2005/8/layout/list1"/>
    <dgm:cxn modelId="{E0FE03D3-EE3E-41AF-9207-03571016DC25}" srcId="{588EB054-FEE1-4B4F-B4DA-1E166CF4AD85}" destId="{A233A093-6472-415A-B7E3-E2A294494CEF}" srcOrd="2" destOrd="0" parTransId="{CB4BFF9A-6AE2-4651-83F2-00E2DAA079B5}" sibTransId="{4F54ED31-807F-4F1A-8D8C-CF678ABC60D8}"/>
    <dgm:cxn modelId="{572D65AE-A92B-4308-ACFD-33817CF69E35}" srcId="{588EB054-FEE1-4B4F-B4DA-1E166CF4AD85}" destId="{B279C311-7C7E-44B3-8A4F-9DE4D8822721}" srcOrd="1" destOrd="0" parTransId="{0D0C87D0-EA12-4401-841B-2243AD892DD7}" sibTransId="{DDCA1576-2810-4528-BE8C-715F97FF5EB3}"/>
    <dgm:cxn modelId="{8B964542-3EBF-4ABA-9833-3374BFA6D56B}" srcId="{588EB054-FEE1-4B4F-B4DA-1E166CF4AD85}" destId="{837EB2AE-E9FB-476C-9EA3-2A6590480FC8}" srcOrd="4" destOrd="0" parTransId="{7E415CD5-A11D-44C8-9F32-E682D5258386}" sibTransId="{83BB6EC9-BB32-4CDC-AA1B-D5524B0A19B0}"/>
    <dgm:cxn modelId="{EC5A4C05-08F1-402C-BF1F-23533EA0B2A2}" type="presOf" srcId="{B279C311-7C7E-44B3-8A4F-9DE4D8822721}" destId="{BEBBEDCA-09F7-4586-8C12-C9C8A243CA8D}" srcOrd="1" destOrd="0" presId="urn:microsoft.com/office/officeart/2005/8/layout/list1"/>
    <dgm:cxn modelId="{3D6FFEAE-4F76-4B04-BA28-90AA5BA9ECFB}" type="presOf" srcId="{837EB2AE-E9FB-476C-9EA3-2A6590480FC8}" destId="{6143918D-51B7-4F98-AE3D-0386A8CA098C}" srcOrd="1" destOrd="0" presId="urn:microsoft.com/office/officeart/2005/8/layout/list1"/>
    <dgm:cxn modelId="{29199B1D-4986-4F7D-A1D8-C359948BC378}" type="presOf" srcId="{837EB2AE-E9FB-476C-9EA3-2A6590480FC8}" destId="{7338D480-302B-43AD-BE99-ED5F05E6713B}" srcOrd="0" destOrd="0" presId="urn:microsoft.com/office/officeart/2005/8/layout/list1"/>
    <dgm:cxn modelId="{1B0CB273-AB7D-42CF-897A-30B69C727244}" srcId="{588EB054-FEE1-4B4F-B4DA-1E166CF4AD85}" destId="{C56D9D09-2E05-45A2-A7B5-EFACE155BD4E}" srcOrd="0" destOrd="0" parTransId="{9343AC83-947D-4175-84C5-1964DC1F9432}" sibTransId="{4F3FD1D3-F53D-4CE1-A416-A91ED4CE985E}"/>
    <dgm:cxn modelId="{AAB04AEF-1540-4121-8048-2DD0FC7FF040}" type="presParOf" srcId="{10064674-DF70-43D9-8917-EC3E5AFD58CA}" destId="{152DF956-A016-410E-9E7B-B1AD11A8C4F3}" srcOrd="0" destOrd="0" presId="urn:microsoft.com/office/officeart/2005/8/layout/list1"/>
    <dgm:cxn modelId="{397AAF7A-CD1A-4A6B-A6FE-75E532FACAB2}" type="presParOf" srcId="{152DF956-A016-410E-9E7B-B1AD11A8C4F3}" destId="{94CE75C9-E688-49EB-8649-29E809A4B050}" srcOrd="0" destOrd="0" presId="urn:microsoft.com/office/officeart/2005/8/layout/list1"/>
    <dgm:cxn modelId="{D949EE6E-9191-4C26-AE36-CA1AFAA8DC18}" type="presParOf" srcId="{152DF956-A016-410E-9E7B-B1AD11A8C4F3}" destId="{68CEDD79-1906-45EF-BB2E-2E30DDCFFD2E}" srcOrd="1" destOrd="0" presId="urn:microsoft.com/office/officeart/2005/8/layout/list1"/>
    <dgm:cxn modelId="{E8644178-B077-4C1C-93BE-5DC4B8A7F632}" type="presParOf" srcId="{10064674-DF70-43D9-8917-EC3E5AFD58CA}" destId="{37E83E2B-8536-4BE3-99FD-45A9F0275567}" srcOrd="1" destOrd="0" presId="urn:microsoft.com/office/officeart/2005/8/layout/list1"/>
    <dgm:cxn modelId="{131F7C0C-56A2-4DC5-B7E7-73045B501875}" type="presParOf" srcId="{10064674-DF70-43D9-8917-EC3E5AFD58CA}" destId="{8ED94391-8FE5-404A-8CCF-9F423BA3922B}" srcOrd="2" destOrd="0" presId="urn:microsoft.com/office/officeart/2005/8/layout/list1"/>
    <dgm:cxn modelId="{5022AA2E-35D1-471D-8506-9615BB777554}" type="presParOf" srcId="{10064674-DF70-43D9-8917-EC3E5AFD58CA}" destId="{3EB2579F-7CF9-494E-A8C3-3A79E547BF21}" srcOrd="3" destOrd="0" presId="urn:microsoft.com/office/officeart/2005/8/layout/list1"/>
    <dgm:cxn modelId="{9A065CEE-0E45-47AD-9866-5A574478D01A}" type="presParOf" srcId="{10064674-DF70-43D9-8917-EC3E5AFD58CA}" destId="{0E69F7A5-5CDB-4465-812D-D12400363E36}" srcOrd="4" destOrd="0" presId="urn:microsoft.com/office/officeart/2005/8/layout/list1"/>
    <dgm:cxn modelId="{0EB1D8EB-8ECB-4CB4-BABE-38580749EA2F}" type="presParOf" srcId="{0E69F7A5-5CDB-4465-812D-D12400363E36}" destId="{B8058912-D1A7-4676-BE0C-019E7ECC70FF}" srcOrd="0" destOrd="0" presId="urn:microsoft.com/office/officeart/2005/8/layout/list1"/>
    <dgm:cxn modelId="{FAF3AA6D-14C5-4AAF-B338-1149BFA65305}" type="presParOf" srcId="{0E69F7A5-5CDB-4465-812D-D12400363E36}" destId="{BEBBEDCA-09F7-4586-8C12-C9C8A243CA8D}" srcOrd="1" destOrd="0" presId="urn:microsoft.com/office/officeart/2005/8/layout/list1"/>
    <dgm:cxn modelId="{C3C21FEA-6FA2-4BB1-8C21-54053076210F}" type="presParOf" srcId="{10064674-DF70-43D9-8917-EC3E5AFD58CA}" destId="{0707A2F3-4A33-42FF-9C72-E19520E50028}" srcOrd="5" destOrd="0" presId="urn:microsoft.com/office/officeart/2005/8/layout/list1"/>
    <dgm:cxn modelId="{AA61C185-C7CD-47A4-B180-3ABE3D229A2D}" type="presParOf" srcId="{10064674-DF70-43D9-8917-EC3E5AFD58CA}" destId="{AFD41B5F-A1A9-4422-9FD5-26818D31CE6D}" srcOrd="6" destOrd="0" presId="urn:microsoft.com/office/officeart/2005/8/layout/list1"/>
    <dgm:cxn modelId="{873873E2-B7E4-42D6-AA4E-5CC829906050}" type="presParOf" srcId="{10064674-DF70-43D9-8917-EC3E5AFD58CA}" destId="{A0753715-6521-42E3-A12F-1A38B1350177}" srcOrd="7" destOrd="0" presId="urn:microsoft.com/office/officeart/2005/8/layout/list1"/>
    <dgm:cxn modelId="{8D9683D4-2DBD-4060-BDE8-DBAD1E89BC56}" type="presParOf" srcId="{10064674-DF70-43D9-8917-EC3E5AFD58CA}" destId="{CC363B84-D2AE-4A1E-BF2F-C2A9C59BB0BD}" srcOrd="8" destOrd="0" presId="urn:microsoft.com/office/officeart/2005/8/layout/list1"/>
    <dgm:cxn modelId="{F4F35F06-B655-43BA-A594-8BA8603052E0}" type="presParOf" srcId="{CC363B84-D2AE-4A1E-BF2F-C2A9C59BB0BD}" destId="{84133340-176E-4C2E-B6FD-BC72AE394050}" srcOrd="0" destOrd="0" presId="urn:microsoft.com/office/officeart/2005/8/layout/list1"/>
    <dgm:cxn modelId="{86A162CF-3FCA-42DD-8337-D0C2FE97FA48}" type="presParOf" srcId="{CC363B84-D2AE-4A1E-BF2F-C2A9C59BB0BD}" destId="{DEBEDC7A-2BD4-4B98-A2D3-0FB8CE2D1145}" srcOrd="1" destOrd="0" presId="urn:microsoft.com/office/officeart/2005/8/layout/list1"/>
    <dgm:cxn modelId="{5112B1E6-692A-4353-B76B-920F8E4BBB76}" type="presParOf" srcId="{10064674-DF70-43D9-8917-EC3E5AFD58CA}" destId="{CA08A322-A381-4498-B9D4-D2F11215808C}" srcOrd="9" destOrd="0" presId="urn:microsoft.com/office/officeart/2005/8/layout/list1"/>
    <dgm:cxn modelId="{E8D3A122-FFC6-4338-8AF2-6D8EE7F2341E}" type="presParOf" srcId="{10064674-DF70-43D9-8917-EC3E5AFD58CA}" destId="{6686364C-77B5-4FBD-A2FB-D5E10C241783}" srcOrd="10" destOrd="0" presId="urn:microsoft.com/office/officeart/2005/8/layout/list1"/>
    <dgm:cxn modelId="{CA6CEEDE-2A86-4448-A210-04E60740581A}" type="presParOf" srcId="{10064674-DF70-43D9-8917-EC3E5AFD58CA}" destId="{A59CBECD-B5F8-4713-821D-8AFB7309177B}" srcOrd="11" destOrd="0" presId="urn:microsoft.com/office/officeart/2005/8/layout/list1"/>
    <dgm:cxn modelId="{CE003B33-BA40-4D00-8904-50BCA5FEB2D6}" type="presParOf" srcId="{10064674-DF70-43D9-8917-EC3E5AFD58CA}" destId="{2A13AA60-5EAB-4EFE-9491-AAE04938D605}" srcOrd="12" destOrd="0" presId="urn:microsoft.com/office/officeart/2005/8/layout/list1"/>
    <dgm:cxn modelId="{8801E9D8-DE5B-45EF-B1B7-DAE1BA68221E}" type="presParOf" srcId="{2A13AA60-5EAB-4EFE-9491-AAE04938D605}" destId="{63ED1158-7507-46B1-A5F6-86723B031564}" srcOrd="0" destOrd="0" presId="urn:microsoft.com/office/officeart/2005/8/layout/list1"/>
    <dgm:cxn modelId="{9F6EDCEF-2CF0-44F8-8BCA-3085CE226A12}" type="presParOf" srcId="{2A13AA60-5EAB-4EFE-9491-AAE04938D605}" destId="{D6D81471-4909-40F7-94E6-5CA6CF73E2D8}" srcOrd="1" destOrd="0" presId="urn:microsoft.com/office/officeart/2005/8/layout/list1"/>
    <dgm:cxn modelId="{8F75B450-E979-4B8B-A069-22EB6ADE3E0C}" type="presParOf" srcId="{10064674-DF70-43D9-8917-EC3E5AFD58CA}" destId="{B8AC0AC0-FD42-4DF2-9A84-215159FBE730}" srcOrd="13" destOrd="0" presId="urn:microsoft.com/office/officeart/2005/8/layout/list1"/>
    <dgm:cxn modelId="{F65AD5C0-1319-4AF2-B27F-043F874D52C0}" type="presParOf" srcId="{10064674-DF70-43D9-8917-EC3E5AFD58CA}" destId="{775B921A-6C76-42AD-AD10-3A829C207900}" srcOrd="14" destOrd="0" presId="urn:microsoft.com/office/officeart/2005/8/layout/list1"/>
    <dgm:cxn modelId="{E67F2DFC-EB28-406B-A9D1-44F800FC384F}" type="presParOf" srcId="{10064674-DF70-43D9-8917-EC3E5AFD58CA}" destId="{4C391278-ECF4-42CF-A4E8-D9D459E44186}" srcOrd="15" destOrd="0" presId="urn:microsoft.com/office/officeart/2005/8/layout/list1"/>
    <dgm:cxn modelId="{3A51D4A4-4C71-4896-9B0B-6098277FDBF4}" type="presParOf" srcId="{10064674-DF70-43D9-8917-EC3E5AFD58CA}" destId="{0ADACFC7-770B-464E-ABA3-9DB35B7E6F7B}" srcOrd="16" destOrd="0" presId="urn:microsoft.com/office/officeart/2005/8/layout/list1"/>
    <dgm:cxn modelId="{B0E96E06-19AD-4194-A928-3C3092F32CAC}" type="presParOf" srcId="{0ADACFC7-770B-464E-ABA3-9DB35B7E6F7B}" destId="{7338D480-302B-43AD-BE99-ED5F05E6713B}" srcOrd="0" destOrd="0" presId="urn:microsoft.com/office/officeart/2005/8/layout/list1"/>
    <dgm:cxn modelId="{3E9FE5BE-9D4D-43E8-AA67-4FB39991A62E}" type="presParOf" srcId="{0ADACFC7-770B-464E-ABA3-9DB35B7E6F7B}" destId="{6143918D-51B7-4F98-AE3D-0386A8CA098C}" srcOrd="1" destOrd="0" presId="urn:microsoft.com/office/officeart/2005/8/layout/list1"/>
    <dgm:cxn modelId="{81304474-CBD8-41AF-B2D7-34D9BB3E4E7F}" type="presParOf" srcId="{10064674-DF70-43D9-8917-EC3E5AFD58CA}" destId="{C12B972E-9985-4501-9899-5D10BFF1313D}" srcOrd="17" destOrd="0" presId="urn:microsoft.com/office/officeart/2005/8/layout/list1"/>
    <dgm:cxn modelId="{B2788458-0DA4-45D6-B48E-42A3681ED2AA}" type="presParOf" srcId="{10064674-DF70-43D9-8917-EC3E5AFD58CA}" destId="{C64E27DD-FFDC-40E3-9B2C-E3DF0916858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4912FF-72D0-4783-9598-6D6B4467B31B}" type="doc">
      <dgm:prSet loTypeId="urn:microsoft.com/office/officeart/2005/8/layout/hierarchy4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zh-TW" altLang="en-US"/>
        </a:p>
      </dgm:t>
    </dgm:pt>
    <dgm:pt modelId="{BEBDC787-2618-4D1D-B594-53CB0B72BD44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 長</a:t>
          </a:r>
          <a:endParaRPr lang="en-US" altLang="zh-TW" sz="28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行政副校長代為召集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DE78B8-7FBF-48FB-85F2-E707C138735D}" type="parTrans" cxnId="{640AC9BF-8FD8-41F6-ADE2-564CD76328AE}">
      <dgm:prSet/>
      <dgm:spPr/>
      <dgm:t>
        <a:bodyPr/>
        <a:lstStyle/>
        <a:p>
          <a:endParaRPr lang="zh-TW" altLang="en-US"/>
        </a:p>
      </dgm:t>
    </dgm:pt>
    <dgm:pt modelId="{DD584623-D8D1-4512-ABCC-3EE629137726}" type="sibTrans" cxnId="{640AC9BF-8FD8-41F6-ADE2-564CD76328AE}">
      <dgm:prSet/>
      <dgm:spPr/>
      <dgm:t>
        <a:bodyPr/>
        <a:lstStyle/>
        <a:p>
          <a:endParaRPr lang="zh-TW" altLang="en-US"/>
        </a:p>
      </dgm:t>
    </dgm:pt>
    <dgm:pt modelId="{D140FB56-57ED-4875-91EE-DE6BBA00C4BA}">
      <dgm:prSet phldrT="[文字]" custT="1"/>
      <dgm:spPr/>
      <dgm:t>
        <a:bodyPr vert="eaVert"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主任秘書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B00F15-CCE7-4BB2-B876-ACF18676260B}" type="parTrans" cxnId="{B771CFA6-95F8-4DF5-8D7D-7A7217A1C567}">
      <dgm:prSet/>
      <dgm:spPr/>
      <dgm:t>
        <a:bodyPr/>
        <a:lstStyle/>
        <a:p>
          <a:endParaRPr lang="zh-TW" altLang="en-US"/>
        </a:p>
      </dgm:t>
    </dgm:pt>
    <dgm:pt modelId="{C0695C3F-38DB-4D78-94D0-D709728998EA}" type="sibTrans" cxnId="{B771CFA6-95F8-4DF5-8D7D-7A7217A1C567}">
      <dgm:prSet/>
      <dgm:spPr/>
      <dgm:t>
        <a:bodyPr/>
        <a:lstStyle/>
        <a:p>
          <a:endParaRPr lang="zh-TW" altLang="en-US"/>
        </a:p>
      </dgm:t>
    </dgm:pt>
    <dgm:pt modelId="{86E6891A-A531-4A97-AD05-6F6F4765FCE1}">
      <dgm:prSet phldrT="[文字]" custT="1"/>
      <dgm:spPr/>
      <dgm:t>
        <a:bodyPr vert="eaVert"/>
        <a:lstStyle/>
        <a:p>
          <a:pPr algn="l"/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圖書與資訊處處長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2459AE-15A5-4048-9EEC-38B0A1DB901E}" type="parTrans" cxnId="{9BB0A92C-4D11-4C4E-8949-EC57D4210692}">
      <dgm:prSet/>
      <dgm:spPr/>
      <dgm:t>
        <a:bodyPr/>
        <a:lstStyle/>
        <a:p>
          <a:endParaRPr lang="zh-TW" altLang="en-US"/>
        </a:p>
      </dgm:t>
    </dgm:pt>
    <dgm:pt modelId="{05A6BA5B-D104-4659-8992-7D58C555D6D5}" type="sibTrans" cxnId="{9BB0A92C-4D11-4C4E-8949-EC57D4210692}">
      <dgm:prSet/>
      <dgm:spPr/>
      <dgm:t>
        <a:bodyPr/>
        <a:lstStyle/>
        <a:p>
          <a:endParaRPr lang="zh-TW" altLang="en-US"/>
        </a:p>
      </dgm:t>
    </dgm:pt>
    <dgm:pt modelId="{D2B94C21-A03C-4EBB-BB60-02643F0AA318}">
      <dgm:prSet custT="1"/>
      <dgm:spPr/>
      <dgm:t>
        <a:bodyPr vert="eaVert"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研發長</a:t>
          </a:r>
          <a:endParaRPr 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82A4B8-4E16-4B59-8DC8-58FA5B19D8AD}" type="parTrans" cxnId="{10D0C1BC-A704-40FA-84E9-D3C4DA38F7AD}">
      <dgm:prSet/>
      <dgm:spPr/>
      <dgm:t>
        <a:bodyPr/>
        <a:lstStyle/>
        <a:p>
          <a:endParaRPr lang="en-US"/>
        </a:p>
      </dgm:t>
    </dgm:pt>
    <dgm:pt modelId="{1FB979E1-5453-4019-8F69-E33ABEB65F4C}" type="sibTrans" cxnId="{10D0C1BC-A704-40FA-84E9-D3C4DA38F7AD}">
      <dgm:prSet/>
      <dgm:spPr/>
      <dgm:t>
        <a:bodyPr/>
        <a:lstStyle/>
        <a:p>
          <a:endParaRPr lang="en-US"/>
        </a:p>
      </dgm:t>
    </dgm:pt>
    <dgm:pt modelId="{BC84B640-896D-444B-B265-6AF02E417260}">
      <dgm:prSet custT="1"/>
      <dgm:spPr/>
      <dgm:t>
        <a:bodyPr vert="eaVert"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總務長</a:t>
          </a:r>
          <a:endParaRPr 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229404-58F1-4558-A804-94D0B883D07B}" type="parTrans" cxnId="{94244C25-AD03-4DD9-9BA9-60F4BAAA8870}">
      <dgm:prSet/>
      <dgm:spPr/>
      <dgm:t>
        <a:bodyPr/>
        <a:lstStyle/>
        <a:p>
          <a:endParaRPr lang="en-US"/>
        </a:p>
      </dgm:t>
    </dgm:pt>
    <dgm:pt modelId="{DDC56B4D-C50A-4D32-BA40-DC971693C31A}" type="sibTrans" cxnId="{94244C25-AD03-4DD9-9BA9-60F4BAAA8870}">
      <dgm:prSet/>
      <dgm:spPr/>
      <dgm:t>
        <a:bodyPr/>
        <a:lstStyle/>
        <a:p>
          <a:endParaRPr lang="en-US"/>
        </a:p>
      </dgm:t>
    </dgm:pt>
    <dgm:pt modelId="{C55567B4-DCE7-4541-AA02-AB2A14F92CED}">
      <dgm:prSet custT="1"/>
      <dgm:spPr/>
      <dgm:t>
        <a:bodyPr vert="eaVert"/>
        <a:lstStyle/>
        <a:p>
          <a:pPr algn="l"/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產學營運及推廣教育處處長</a:t>
          </a:r>
          <a:endParaRPr 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48BA75-5FA2-477A-BBB2-70B93B7AAD34}" type="parTrans" cxnId="{1C294572-33D6-4FEB-B111-F01D9AF054EA}">
      <dgm:prSet/>
      <dgm:spPr/>
      <dgm:t>
        <a:bodyPr/>
        <a:lstStyle/>
        <a:p>
          <a:endParaRPr lang="en-US"/>
        </a:p>
      </dgm:t>
    </dgm:pt>
    <dgm:pt modelId="{ABAC6C71-155D-4F79-BE60-7E361062A057}" type="sibTrans" cxnId="{1C294572-33D6-4FEB-B111-F01D9AF054EA}">
      <dgm:prSet/>
      <dgm:spPr/>
      <dgm:t>
        <a:bodyPr/>
        <a:lstStyle/>
        <a:p>
          <a:endParaRPr lang="en-US"/>
        </a:p>
      </dgm:t>
    </dgm:pt>
    <dgm:pt modelId="{9DC11EDE-03BF-426C-BFB7-CC0F6CBAC5E2}">
      <dgm:prSet custT="1"/>
      <dgm:spPr/>
      <dgm:t>
        <a:bodyPr vert="eaVert"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人事室主任</a:t>
          </a:r>
          <a:endParaRPr 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0BF382-C522-4314-86C0-C3638280C85E}" type="parTrans" cxnId="{13E42227-B037-4924-8941-1D6EAC325C5D}">
      <dgm:prSet/>
      <dgm:spPr/>
      <dgm:t>
        <a:bodyPr/>
        <a:lstStyle/>
        <a:p>
          <a:endParaRPr lang="en-US"/>
        </a:p>
      </dgm:t>
    </dgm:pt>
    <dgm:pt modelId="{FB8F575F-AAA2-4A7E-9AEA-33C3ECDB21BF}" type="sibTrans" cxnId="{13E42227-B037-4924-8941-1D6EAC325C5D}">
      <dgm:prSet/>
      <dgm:spPr/>
      <dgm:t>
        <a:bodyPr/>
        <a:lstStyle/>
        <a:p>
          <a:endParaRPr lang="en-US"/>
        </a:p>
      </dgm:t>
    </dgm:pt>
    <dgm:pt modelId="{D78D55DB-A853-4BD4-8424-2A453EDDEA2F}">
      <dgm:prSet custT="1"/>
      <dgm:spPr/>
      <dgm:t>
        <a:bodyPr vert="eaVert"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主計室主任</a:t>
          </a:r>
          <a:endParaRPr 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F25923-2EE8-4499-B56A-7FD9EA8118B4}" type="parTrans" cxnId="{5DFCE808-BD25-4117-8464-BF2A0E8D608D}">
      <dgm:prSet/>
      <dgm:spPr/>
      <dgm:t>
        <a:bodyPr/>
        <a:lstStyle/>
        <a:p>
          <a:endParaRPr lang="en-US"/>
        </a:p>
      </dgm:t>
    </dgm:pt>
    <dgm:pt modelId="{91FB1949-3D67-4475-A865-5B5E9929BA14}" type="sibTrans" cxnId="{5DFCE808-BD25-4117-8464-BF2A0E8D608D}">
      <dgm:prSet/>
      <dgm:spPr/>
      <dgm:t>
        <a:bodyPr/>
        <a:lstStyle/>
        <a:p>
          <a:endParaRPr lang="en-US"/>
        </a:p>
      </dgm:t>
    </dgm:pt>
    <dgm:pt modelId="{78055AC2-0EBF-4CAD-B8A1-063D760B9ABE}">
      <dgm:prSet custT="1"/>
      <dgm:spPr/>
      <dgm:t>
        <a:bodyPr vert="eaVert"/>
        <a:lstStyle/>
        <a:p>
          <a:r>
            <a:rPr lang="zh-TW" altLang="en-US" sz="1400" smtClean="0"/>
            <a:t>校長聘任校內外專長教師委員</a:t>
          </a:r>
          <a:endParaRPr lang="en-US" altLang="zh-TW" sz="1400" smtClean="0"/>
        </a:p>
        <a:p>
          <a:r>
            <a:rPr lang="zh-TW" altLang="en-US" sz="1600" smtClean="0">
              <a:latin typeface="標楷體"/>
              <a:ea typeface="標楷體"/>
            </a:rPr>
            <a:t>（</a:t>
          </a:r>
          <a:r>
            <a:rPr lang="zh-TW" altLang="en-US" sz="1600" smtClean="0"/>
            <a:t>二人</a:t>
          </a:r>
          <a:r>
            <a:rPr lang="zh-TW" altLang="en-US" sz="1600" smtClean="0">
              <a:latin typeface="標楷體"/>
              <a:ea typeface="標楷體"/>
            </a:rPr>
            <a:t>）</a:t>
          </a:r>
          <a:endParaRPr lang="en-US" sz="1600" dirty="0"/>
        </a:p>
      </dgm:t>
    </dgm:pt>
    <dgm:pt modelId="{B9D859C0-1EE3-4F55-A260-71DFB83FE413}" type="parTrans" cxnId="{0B22EC0F-D6A7-47BA-9E58-C7D937316B63}">
      <dgm:prSet/>
      <dgm:spPr/>
      <dgm:t>
        <a:bodyPr/>
        <a:lstStyle/>
        <a:p>
          <a:endParaRPr lang="en-US"/>
        </a:p>
      </dgm:t>
    </dgm:pt>
    <dgm:pt modelId="{22E72E21-9F4B-46E8-B8B6-627BEC408DF0}" type="sibTrans" cxnId="{0B22EC0F-D6A7-47BA-9E58-C7D937316B63}">
      <dgm:prSet/>
      <dgm:spPr/>
      <dgm:t>
        <a:bodyPr/>
        <a:lstStyle/>
        <a:p>
          <a:endParaRPr lang="en-US"/>
        </a:p>
      </dgm:t>
    </dgm:pt>
    <dgm:pt modelId="{5EC1F9CC-B42F-4E37-BB34-13C92D7279D4}">
      <dgm:prSet custT="1"/>
      <dgm:spPr/>
      <dgm:t>
        <a:bodyPr vert="eaVert"/>
        <a:lstStyle/>
        <a:p>
          <a:r>
            <a:rPr lang="zh-TW" altLang="en-US" sz="1800" smtClean="0"/>
            <a:t>核心職能單位人員</a:t>
          </a:r>
          <a:endParaRPr lang="en-US" altLang="zh-TW" sz="1800" smtClean="0"/>
        </a:p>
        <a:p>
          <a:r>
            <a:rPr lang="zh-TW" altLang="zh-TW" sz="16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zh-TW" altLang="en-US" sz="16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行政單位組長）</a:t>
          </a:r>
          <a:endParaRPr lang="zh-TW" altLang="en-US" sz="1600" dirty="0"/>
        </a:p>
      </dgm:t>
    </dgm:pt>
    <dgm:pt modelId="{4FD6881F-900F-4939-B087-53AE85B72E3C}" type="parTrans" cxnId="{C3A25006-EB57-4ACC-92EB-3E4A4D367D2C}">
      <dgm:prSet/>
      <dgm:spPr/>
      <dgm:t>
        <a:bodyPr/>
        <a:lstStyle/>
        <a:p>
          <a:endParaRPr lang="zh-TW" altLang="en-US"/>
        </a:p>
      </dgm:t>
    </dgm:pt>
    <dgm:pt modelId="{CE9F1926-C508-46B3-BE41-ABF2C5C21DEA}" type="sibTrans" cxnId="{C3A25006-EB57-4ACC-92EB-3E4A4D367D2C}">
      <dgm:prSet/>
      <dgm:spPr/>
      <dgm:t>
        <a:bodyPr/>
        <a:lstStyle/>
        <a:p>
          <a:endParaRPr lang="zh-TW" altLang="en-US"/>
        </a:p>
      </dgm:t>
    </dgm:pt>
    <dgm:pt modelId="{60885BF1-06F6-4A03-A2C2-B9D99AF96B16}">
      <dgm:prSet custT="1"/>
      <dgm:spPr/>
      <dgm:t>
        <a:bodyPr vert="eaVert"/>
        <a:lstStyle/>
        <a:p>
          <a:pPr algn="l"/>
          <a:r>
            <a:rPr lang="zh-TW" altLang="en-US" sz="1600" dirty="0" smtClean="0"/>
            <a:t>依個案聘請曾任本校一級主管經驗豐富績效卓著者</a:t>
          </a:r>
          <a:endParaRPr lang="zh-TW" altLang="en-US" sz="1600" dirty="0"/>
        </a:p>
      </dgm:t>
    </dgm:pt>
    <dgm:pt modelId="{3F18B526-B939-471C-9C8B-C7296DF189C3}" type="parTrans" cxnId="{F6E0D6BA-E144-4629-A374-6F54C7FE7100}">
      <dgm:prSet/>
      <dgm:spPr/>
      <dgm:t>
        <a:bodyPr/>
        <a:lstStyle/>
        <a:p>
          <a:endParaRPr lang="zh-TW" altLang="en-US"/>
        </a:p>
      </dgm:t>
    </dgm:pt>
    <dgm:pt modelId="{6FE1E251-E2CB-4B24-A6E1-A7D91344EED1}" type="sibTrans" cxnId="{F6E0D6BA-E144-4629-A374-6F54C7FE7100}">
      <dgm:prSet/>
      <dgm:spPr/>
      <dgm:t>
        <a:bodyPr/>
        <a:lstStyle/>
        <a:p>
          <a:endParaRPr lang="zh-TW" altLang="en-US"/>
        </a:p>
      </dgm:t>
    </dgm:pt>
    <dgm:pt modelId="{459740F1-9B9B-4202-A659-E0B6F0DAA0C8}" type="pres">
      <dgm:prSet presAssocID="{F34912FF-72D0-4783-9598-6D6B4467B31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F0220-99FA-42C8-AE70-8FA898FCCFF2}" type="pres">
      <dgm:prSet presAssocID="{BEBDC787-2618-4D1D-B594-53CB0B72BD44}" presName="vertOne" presStyleCnt="0"/>
      <dgm:spPr/>
      <dgm:t>
        <a:bodyPr/>
        <a:lstStyle/>
        <a:p>
          <a:endParaRPr lang="zh-TW" altLang="en-US"/>
        </a:p>
      </dgm:t>
    </dgm:pt>
    <dgm:pt modelId="{E6F87C1C-462F-46EB-8325-7B1D6B9D9E2F}" type="pres">
      <dgm:prSet presAssocID="{BEBDC787-2618-4D1D-B594-53CB0B72BD44}" presName="txOne" presStyleLbl="node0" presStyleIdx="0" presStyleCnt="1" custScaleY="48127" custLinFactNeighborX="-62" custLinFactNeighborY="-658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0F2399-7A8B-41F6-8110-E1FB740374CC}" type="pres">
      <dgm:prSet presAssocID="{BEBDC787-2618-4D1D-B594-53CB0B72BD44}" presName="parTransOne" presStyleCnt="0"/>
      <dgm:spPr/>
      <dgm:t>
        <a:bodyPr/>
        <a:lstStyle/>
        <a:p>
          <a:endParaRPr lang="zh-TW" altLang="en-US"/>
        </a:p>
      </dgm:t>
    </dgm:pt>
    <dgm:pt modelId="{68857EEB-FB22-4F0F-A754-59E1F8E1A8CF}" type="pres">
      <dgm:prSet presAssocID="{BEBDC787-2618-4D1D-B594-53CB0B72BD44}" presName="horzOne" presStyleCnt="0"/>
      <dgm:spPr/>
      <dgm:t>
        <a:bodyPr/>
        <a:lstStyle/>
        <a:p>
          <a:endParaRPr lang="zh-TW" altLang="en-US"/>
        </a:p>
      </dgm:t>
    </dgm:pt>
    <dgm:pt modelId="{D344EAA1-899D-44DD-A25B-ED21C71D3EF6}" type="pres">
      <dgm:prSet presAssocID="{D140FB56-57ED-4875-91EE-DE6BBA00C4BA}" presName="vertTwo" presStyleCnt="0"/>
      <dgm:spPr/>
      <dgm:t>
        <a:bodyPr/>
        <a:lstStyle/>
        <a:p>
          <a:endParaRPr lang="zh-TW" altLang="en-US"/>
        </a:p>
      </dgm:t>
    </dgm:pt>
    <dgm:pt modelId="{C72D8F16-2F4E-4C2E-88DC-B0AC65B6AD92}" type="pres">
      <dgm:prSet presAssocID="{D140FB56-57ED-4875-91EE-DE6BBA00C4BA}" presName="txTwo" presStyleLbl="node2" presStyleIdx="0" presStyleCnt="10" custScaleX="54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BD43B-5AD6-4085-8376-8C80E8D27CC1}" type="pres">
      <dgm:prSet presAssocID="{D140FB56-57ED-4875-91EE-DE6BBA00C4BA}" presName="horzTwo" presStyleCnt="0"/>
      <dgm:spPr/>
      <dgm:t>
        <a:bodyPr/>
        <a:lstStyle/>
        <a:p>
          <a:endParaRPr lang="zh-TW" altLang="en-US"/>
        </a:p>
      </dgm:t>
    </dgm:pt>
    <dgm:pt modelId="{0358DD6C-9630-4653-8161-25C246296E5C}" type="pres">
      <dgm:prSet presAssocID="{C0695C3F-38DB-4D78-94D0-D709728998EA}" presName="sibSpaceTwo" presStyleCnt="0"/>
      <dgm:spPr/>
      <dgm:t>
        <a:bodyPr/>
        <a:lstStyle/>
        <a:p>
          <a:endParaRPr lang="zh-TW" altLang="en-US"/>
        </a:p>
      </dgm:t>
    </dgm:pt>
    <dgm:pt modelId="{C91B63B6-802A-430A-8CF5-952F97CAA146}" type="pres">
      <dgm:prSet presAssocID="{BC84B640-896D-444B-B265-6AF02E417260}" presName="vertTwo" presStyleCnt="0"/>
      <dgm:spPr/>
      <dgm:t>
        <a:bodyPr/>
        <a:lstStyle/>
        <a:p>
          <a:endParaRPr lang="zh-TW" altLang="en-US"/>
        </a:p>
      </dgm:t>
    </dgm:pt>
    <dgm:pt modelId="{5A921210-DB5E-4FCC-BA82-B278ED5967F4}" type="pres">
      <dgm:prSet presAssocID="{BC84B640-896D-444B-B265-6AF02E417260}" presName="txTwo" presStyleLbl="node2" presStyleIdx="1" presStyleCnt="10" custScaleX="442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B1427F8-FC9E-4FC5-B59B-62B43B28E225}" type="pres">
      <dgm:prSet presAssocID="{BC84B640-896D-444B-B265-6AF02E417260}" presName="horzTwo" presStyleCnt="0"/>
      <dgm:spPr/>
      <dgm:t>
        <a:bodyPr/>
        <a:lstStyle/>
        <a:p>
          <a:endParaRPr lang="zh-TW" altLang="en-US"/>
        </a:p>
      </dgm:t>
    </dgm:pt>
    <dgm:pt modelId="{A2326DA2-E422-45BD-AF64-F5FC7BFD0C7E}" type="pres">
      <dgm:prSet presAssocID="{DDC56B4D-C50A-4D32-BA40-DC971693C31A}" presName="sibSpaceTwo" presStyleCnt="0"/>
      <dgm:spPr/>
      <dgm:t>
        <a:bodyPr/>
        <a:lstStyle/>
        <a:p>
          <a:endParaRPr lang="zh-TW" altLang="en-US"/>
        </a:p>
      </dgm:t>
    </dgm:pt>
    <dgm:pt modelId="{96DBB265-CAAA-4CA1-A83C-6EE62B92D689}" type="pres">
      <dgm:prSet presAssocID="{D2B94C21-A03C-4EBB-BB60-02643F0AA318}" presName="vertTwo" presStyleCnt="0"/>
      <dgm:spPr/>
      <dgm:t>
        <a:bodyPr/>
        <a:lstStyle/>
        <a:p>
          <a:endParaRPr lang="zh-TW" altLang="en-US"/>
        </a:p>
      </dgm:t>
    </dgm:pt>
    <dgm:pt modelId="{AD714B98-12D7-4F30-9071-CF37FC830951}" type="pres">
      <dgm:prSet presAssocID="{D2B94C21-A03C-4EBB-BB60-02643F0AA318}" presName="txTwo" presStyleLbl="node2" presStyleIdx="2" presStyleCnt="10" custScaleX="3689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400489F-5A4D-4A3A-BB8B-AB052E3266DB}" type="pres">
      <dgm:prSet presAssocID="{D2B94C21-A03C-4EBB-BB60-02643F0AA318}" presName="horzTwo" presStyleCnt="0"/>
      <dgm:spPr/>
      <dgm:t>
        <a:bodyPr/>
        <a:lstStyle/>
        <a:p>
          <a:endParaRPr lang="zh-TW" altLang="en-US"/>
        </a:p>
      </dgm:t>
    </dgm:pt>
    <dgm:pt modelId="{DE12EA21-C571-4848-8A6A-AEE53BD8C509}" type="pres">
      <dgm:prSet presAssocID="{1FB979E1-5453-4019-8F69-E33ABEB65F4C}" presName="sibSpaceTwo" presStyleCnt="0"/>
      <dgm:spPr/>
      <dgm:t>
        <a:bodyPr/>
        <a:lstStyle/>
        <a:p>
          <a:endParaRPr lang="zh-TW" altLang="en-US"/>
        </a:p>
      </dgm:t>
    </dgm:pt>
    <dgm:pt modelId="{88B3BBA6-0FA0-4C1F-A99E-BBA8C910210E}" type="pres">
      <dgm:prSet presAssocID="{86E6891A-A531-4A97-AD05-6F6F4765FCE1}" presName="vertTwo" presStyleCnt="0"/>
      <dgm:spPr/>
      <dgm:t>
        <a:bodyPr/>
        <a:lstStyle/>
        <a:p>
          <a:endParaRPr lang="zh-TW" altLang="en-US"/>
        </a:p>
      </dgm:t>
    </dgm:pt>
    <dgm:pt modelId="{F4B8B344-7977-4400-BDD6-FA65286B519B}" type="pres">
      <dgm:prSet presAssocID="{86E6891A-A531-4A97-AD05-6F6F4765FCE1}" presName="txTwo" presStyleLbl="node2" presStyleIdx="3" presStyleCnt="10" custScaleX="61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19BFE1-EA35-4274-B9BB-B57C5BCC7715}" type="pres">
      <dgm:prSet presAssocID="{86E6891A-A531-4A97-AD05-6F6F4765FCE1}" presName="horzTwo" presStyleCnt="0"/>
      <dgm:spPr/>
      <dgm:t>
        <a:bodyPr/>
        <a:lstStyle/>
        <a:p>
          <a:endParaRPr lang="zh-TW" altLang="en-US"/>
        </a:p>
      </dgm:t>
    </dgm:pt>
    <dgm:pt modelId="{35C710B9-B413-44D0-AE85-41445BA759BF}" type="pres">
      <dgm:prSet presAssocID="{05A6BA5B-D104-4659-8992-7D58C555D6D5}" presName="sibSpaceTwo" presStyleCnt="0"/>
      <dgm:spPr/>
      <dgm:t>
        <a:bodyPr/>
        <a:lstStyle/>
        <a:p>
          <a:endParaRPr lang="zh-TW" altLang="en-US"/>
        </a:p>
      </dgm:t>
    </dgm:pt>
    <dgm:pt modelId="{7FCDE1A7-3A29-4AC1-B331-43138579E08C}" type="pres">
      <dgm:prSet presAssocID="{C55567B4-DCE7-4541-AA02-AB2A14F92CED}" presName="vertTwo" presStyleCnt="0"/>
      <dgm:spPr/>
      <dgm:t>
        <a:bodyPr/>
        <a:lstStyle/>
        <a:p>
          <a:endParaRPr lang="zh-TW" altLang="en-US"/>
        </a:p>
      </dgm:t>
    </dgm:pt>
    <dgm:pt modelId="{C22A6C56-1093-4900-8787-A7CA8DE71D21}" type="pres">
      <dgm:prSet presAssocID="{C55567B4-DCE7-4541-AA02-AB2A14F92CED}" presName="txTwo" presStyleLbl="node2" presStyleIdx="4" presStyleCnt="10" custScaleX="427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AE3153F-E6F0-45BC-A3EB-98D704B8C6F9}" type="pres">
      <dgm:prSet presAssocID="{C55567B4-DCE7-4541-AA02-AB2A14F92CED}" presName="horzTwo" presStyleCnt="0"/>
      <dgm:spPr/>
      <dgm:t>
        <a:bodyPr/>
        <a:lstStyle/>
        <a:p>
          <a:endParaRPr lang="zh-TW" altLang="en-US"/>
        </a:p>
      </dgm:t>
    </dgm:pt>
    <dgm:pt modelId="{7A4C326E-E16E-4E1F-B20F-EECCE0F9032A}" type="pres">
      <dgm:prSet presAssocID="{ABAC6C71-155D-4F79-BE60-7E361062A057}" presName="sibSpaceTwo" presStyleCnt="0"/>
      <dgm:spPr/>
      <dgm:t>
        <a:bodyPr/>
        <a:lstStyle/>
        <a:p>
          <a:endParaRPr lang="zh-TW" altLang="en-US"/>
        </a:p>
      </dgm:t>
    </dgm:pt>
    <dgm:pt modelId="{87898F65-DD49-4F2B-98DD-D983A8375FD6}" type="pres">
      <dgm:prSet presAssocID="{9DC11EDE-03BF-426C-BFB7-CC0F6CBAC5E2}" presName="vertTwo" presStyleCnt="0"/>
      <dgm:spPr/>
      <dgm:t>
        <a:bodyPr/>
        <a:lstStyle/>
        <a:p>
          <a:endParaRPr lang="zh-TW" altLang="en-US"/>
        </a:p>
      </dgm:t>
    </dgm:pt>
    <dgm:pt modelId="{61051ED6-5AFE-4C24-B4F5-0E8232E99504}" type="pres">
      <dgm:prSet presAssocID="{9DC11EDE-03BF-426C-BFB7-CC0F6CBAC5E2}" presName="txTwo" presStyleLbl="node2" presStyleIdx="5" presStyleCnt="10" custScaleX="451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1BFD000-ED21-45C5-A7E4-5EA2456ACC59}" type="pres">
      <dgm:prSet presAssocID="{9DC11EDE-03BF-426C-BFB7-CC0F6CBAC5E2}" presName="horzTwo" presStyleCnt="0"/>
      <dgm:spPr/>
      <dgm:t>
        <a:bodyPr/>
        <a:lstStyle/>
        <a:p>
          <a:endParaRPr lang="zh-TW" altLang="en-US"/>
        </a:p>
      </dgm:t>
    </dgm:pt>
    <dgm:pt modelId="{04BA4AF6-0C1E-4EE0-BEDF-072C4670C473}" type="pres">
      <dgm:prSet presAssocID="{FB8F575F-AAA2-4A7E-9AEA-33C3ECDB21BF}" presName="sibSpaceTwo" presStyleCnt="0"/>
      <dgm:spPr/>
      <dgm:t>
        <a:bodyPr/>
        <a:lstStyle/>
        <a:p>
          <a:endParaRPr lang="zh-TW" altLang="en-US"/>
        </a:p>
      </dgm:t>
    </dgm:pt>
    <dgm:pt modelId="{04464D60-9F6E-473C-8508-F44BC1DE5F75}" type="pres">
      <dgm:prSet presAssocID="{D78D55DB-A853-4BD4-8424-2A453EDDEA2F}" presName="vertTwo" presStyleCnt="0"/>
      <dgm:spPr/>
      <dgm:t>
        <a:bodyPr/>
        <a:lstStyle/>
        <a:p>
          <a:endParaRPr lang="zh-TW" altLang="en-US"/>
        </a:p>
      </dgm:t>
    </dgm:pt>
    <dgm:pt modelId="{6DF7C3FD-A6F9-4CC5-BAA4-580BE6EFC798}" type="pres">
      <dgm:prSet presAssocID="{D78D55DB-A853-4BD4-8424-2A453EDDEA2F}" presName="txTwo" presStyleLbl="node2" presStyleIdx="6" presStyleCnt="10" custScaleX="43723" custLinFactNeighborX="-2289" custLinFactNeighborY="11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61DF682-5E83-4641-90D7-6F2DC987822C}" type="pres">
      <dgm:prSet presAssocID="{D78D55DB-A853-4BD4-8424-2A453EDDEA2F}" presName="horzTwo" presStyleCnt="0"/>
      <dgm:spPr/>
      <dgm:t>
        <a:bodyPr/>
        <a:lstStyle/>
        <a:p>
          <a:endParaRPr lang="zh-TW" altLang="en-US"/>
        </a:p>
      </dgm:t>
    </dgm:pt>
    <dgm:pt modelId="{EA475EB4-A0BC-48DF-B2BF-D8FE1733521C}" type="pres">
      <dgm:prSet presAssocID="{91FB1949-3D67-4475-A865-5B5E9929BA14}" presName="sibSpaceTwo" presStyleCnt="0"/>
      <dgm:spPr/>
      <dgm:t>
        <a:bodyPr/>
        <a:lstStyle/>
        <a:p>
          <a:endParaRPr lang="zh-TW" altLang="en-US"/>
        </a:p>
      </dgm:t>
    </dgm:pt>
    <dgm:pt modelId="{86ADEF91-DE45-4098-A2FE-75C3B3C56330}" type="pres">
      <dgm:prSet presAssocID="{78055AC2-0EBF-4CAD-B8A1-063D760B9ABE}" presName="vertTwo" presStyleCnt="0"/>
      <dgm:spPr/>
      <dgm:t>
        <a:bodyPr/>
        <a:lstStyle/>
        <a:p>
          <a:endParaRPr lang="zh-TW" altLang="en-US"/>
        </a:p>
      </dgm:t>
    </dgm:pt>
    <dgm:pt modelId="{5303F79F-74AD-4A7B-862D-C438EC19CC56}" type="pres">
      <dgm:prSet presAssocID="{78055AC2-0EBF-4CAD-B8A1-063D760B9ABE}" presName="txTwo" presStyleLbl="node2" presStyleIdx="7" presStyleCnt="10" custScaleX="73495" custLinFactNeighborX="-4250" custLinFactNeighborY="-30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5AAD68B-CDC4-41D5-A5DF-C1AE324BC379}" type="pres">
      <dgm:prSet presAssocID="{78055AC2-0EBF-4CAD-B8A1-063D760B9ABE}" presName="horzTwo" presStyleCnt="0"/>
      <dgm:spPr/>
      <dgm:t>
        <a:bodyPr/>
        <a:lstStyle/>
        <a:p>
          <a:endParaRPr lang="zh-TW" altLang="en-US"/>
        </a:p>
      </dgm:t>
    </dgm:pt>
    <dgm:pt modelId="{99E69A68-3645-4D4B-9AB9-F09B33F7120B}" type="pres">
      <dgm:prSet presAssocID="{22E72E21-9F4B-46E8-B8B6-627BEC408DF0}" presName="sibSpaceTwo" presStyleCnt="0"/>
      <dgm:spPr/>
      <dgm:t>
        <a:bodyPr/>
        <a:lstStyle/>
        <a:p>
          <a:endParaRPr lang="zh-TW" altLang="en-US"/>
        </a:p>
      </dgm:t>
    </dgm:pt>
    <dgm:pt modelId="{E6D50CFF-BE38-4498-90FA-60DF9476F2CB}" type="pres">
      <dgm:prSet presAssocID="{5EC1F9CC-B42F-4E37-BB34-13C92D7279D4}" presName="vertTwo" presStyleCnt="0"/>
      <dgm:spPr/>
      <dgm:t>
        <a:bodyPr/>
        <a:lstStyle/>
        <a:p>
          <a:endParaRPr lang="zh-TW" altLang="en-US"/>
        </a:p>
      </dgm:t>
    </dgm:pt>
    <dgm:pt modelId="{C9FB0BE1-E94C-4EF4-B9A7-6B8F1757D675}" type="pres">
      <dgm:prSet presAssocID="{5EC1F9CC-B42F-4E37-BB34-13C92D7279D4}" presName="txTwo" presStyleLbl="node2" presStyleIdx="8" presStyleCnt="10" custScaleX="6307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40A3DB-D519-453A-8806-F0CB6475B1E4}" type="pres">
      <dgm:prSet presAssocID="{5EC1F9CC-B42F-4E37-BB34-13C92D7279D4}" presName="horzTwo" presStyleCnt="0"/>
      <dgm:spPr/>
      <dgm:t>
        <a:bodyPr/>
        <a:lstStyle/>
        <a:p>
          <a:endParaRPr lang="zh-TW" altLang="en-US"/>
        </a:p>
      </dgm:t>
    </dgm:pt>
    <dgm:pt modelId="{0E663E58-4968-4CF4-9075-60BDBCF6BB11}" type="pres">
      <dgm:prSet presAssocID="{CE9F1926-C508-46B3-BE41-ABF2C5C21DEA}" presName="sibSpaceTwo" presStyleCnt="0"/>
      <dgm:spPr/>
      <dgm:t>
        <a:bodyPr/>
        <a:lstStyle/>
        <a:p>
          <a:endParaRPr lang="zh-TW" altLang="en-US"/>
        </a:p>
      </dgm:t>
    </dgm:pt>
    <dgm:pt modelId="{E2842327-4E43-47A0-AD1E-D9668D22E5A2}" type="pres">
      <dgm:prSet presAssocID="{60885BF1-06F6-4A03-A2C2-B9D99AF96B16}" presName="vertTwo" presStyleCnt="0"/>
      <dgm:spPr/>
      <dgm:t>
        <a:bodyPr/>
        <a:lstStyle/>
        <a:p>
          <a:endParaRPr lang="zh-TW" altLang="en-US"/>
        </a:p>
      </dgm:t>
    </dgm:pt>
    <dgm:pt modelId="{32BC0D89-5CFB-4384-B4C0-F7BABFC24BA5}" type="pres">
      <dgm:prSet presAssocID="{60885BF1-06F6-4A03-A2C2-B9D99AF96B16}" presName="txTwo" presStyleLbl="node2" presStyleIdx="9" presStyleCnt="10" custScaleX="74394" custLinFactNeighborX="-623" custLinFactNeighborY="-30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DF6FC4F-7502-471B-85BC-257F91B1153C}" type="pres">
      <dgm:prSet presAssocID="{60885BF1-06F6-4A03-A2C2-B9D99AF96B16}" presName="horzTwo" presStyleCnt="0"/>
      <dgm:spPr/>
      <dgm:t>
        <a:bodyPr/>
        <a:lstStyle/>
        <a:p>
          <a:endParaRPr lang="zh-TW" altLang="en-US"/>
        </a:p>
      </dgm:t>
    </dgm:pt>
  </dgm:ptLst>
  <dgm:cxnLst>
    <dgm:cxn modelId="{9BB0A92C-4D11-4C4E-8949-EC57D4210692}" srcId="{BEBDC787-2618-4D1D-B594-53CB0B72BD44}" destId="{86E6891A-A531-4A97-AD05-6F6F4765FCE1}" srcOrd="3" destOrd="0" parTransId="{1C2459AE-15A5-4048-9EEC-38B0A1DB901E}" sibTransId="{05A6BA5B-D104-4659-8992-7D58C555D6D5}"/>
    <dgm:cxn modelId="{4E9E3DEE-3C92-47B6-9E9A-E0F54C851943}" type="presOf" srcId="{60885BF1-06F6-4A03-A2C2-B9D99AF96B16}" destId="{32BC0D89-5CFB-4384-B4C0-F7BABFC24BA5}" srcOrd="0" destOrd="0" presId="urn:microsoft.com/office/officeart/2005/8/layout/hierarchy4"/>
    <dgm:cxn modelId="{902F078E-37BA-4015-9C2A-B0A65A29934C}" type="presOf" srcId="{BEBDC787-2618-4D1D-B594-53CB0B72BD44}" destId="{E6F87C1C-462F-46EB-8325-7B1D6B9D9E2F}" srcOrd="0" destOrd="0" presId="urn:microsoft.com/office/officeart/2005/8/layout/hierarchy4"/>
    <dgm:cxn modelId="{10D0C1BC-A704-40FA-84E9-D3C4DA38F7AD}" srcId="{BEBDC787-2618-4D1D-B594-53CB0B72BD44}" destId="{D2B94C21-A03C-4EBB-BB60-02643F0AA318}" srcOrd="2" destOrd="0" parTransId="{B082A4B8-4E16-4B59-8DC8-58FA5B19D8AD}" sibTransId="{1FB979E1-5453-4019-8F69-E33ABEB65F4C}"/>
    <dgm:cxn modelId="{DD09B353-B261-4DAE-82DE-9C990F7EEEE1}" type="presOf" srcId="{5EC1F9CC-B42F-4E37-BB34-13C92D7279D4}" destId="{C9FB0BE1-E94C-4EF4-B9A7-6B8F1757D675}" srcOrd="0" destOrd="0" presId="urn:microsoft.com/office/officeart/2005/8/layout/hierarchy4"/>
    <dgm:cxn modelId="{13E42227-B037-4924-8941-1D6EAC325C5D}" srcId="{BEBDC787-2618-4D1D-B594-53CB0B72BD44}" destId="{9DC11EDE-03BF-426C-BFB7-CC0F6CBAC5E2}" srcOrd="5" destOrd="0" parTransId="{570BF382-C522-4314-86C0-C3638280C85E}" sibTransId="{FB8F575F-AAA2-4A7E-9AEA-33C3ECDB21BF}"/>
    <dgm:cxn modelId="{6077D603-1CD6-4229-9810-E7CA05D91241}" type="presOf" srcId="{86E6891A-A531-4A97-AD05-6F6F4765FCE1}" destId="{F4B8B344-7977-4400-BDD6-FA65286B519B}" srcOrd="0" destOrd="0" presId="urn:microsoft.com/office/officeart/2005/8/layout/hierarchy4"/>
    <dgm:cxn modelId="{22D23462-3D32-4D68-9D59-25F9F5314E64}" type="presOf" srcId="{D78D55DB-A853-4BD4-8424-2A453EDDEA2F}" destId="{6DF7C3FD-A6F9-4CC5-BAA4-580BE6EFC798}" srcOrd="0" destOrd="0" presId="urn:microsoft.com/office/officeart/2005/8/layout/hierarchy4"/>
    <dgm:cxn modelId="{C3A25006-EB57-4ACC-92EB-3E4A4D367D2C}" srcId="{BEBDC787-2618-4D1D-B594-53CB0B72BD44}" destId="{5EC1F9CC-B42F-4E37-BB34-13C92D7279D4}" srcOrd="8" destOrd="0" parTransId="{4FD6881F-900F-4939-B087-53AE85B72E3C}" sibTransId="{CE9F1926-C508-46B3-BE41-ABF2C5C21DEA}"/>
    <dgm:cxn modelId="{FFD26202-88D3-4124-8164-E4151C582995}" type="presOf" srcId="{BC84B640-896D-444B-B265-6AF02E417260}" destId="{5A921210-DB5E-4FCC-BA82-B278ED5967F4}" srcOrd="0" destOrd="0" presId="urn:microsoft.com/office/officeart/2005/8/layout/hierarchy4"/>
    <dgm:cxn modelId="{94244C25-AD03-4DD9-9BA9-60F4BAAA8870}" srcId="{BEBDC787-2618-4D1D-B594-53CB0B72BD44}" destId="{BC84B640-896D-444B-B265-6AF02E417260}" srcOrd="1" destOrd="0" parTransId="{C9229404-58F1-4558-A804-94D0B883D07B}" sibTransId="{DDC56B4D-C50A-4D32-BA40-DC971693C31A}"/>
    <dgm:cxn modelId="{145B786B-5796-4FD9-B289-3433BA56140C}" type="presOf" srcId="{D140FB56-57ED-4875-91EE-DE6BBA00C4BA}" destId="{C72D8F16-2F4E-4C2E-88DC-B0AC65B6AD92}" srcOrd="0" destOrd="0" presId="urn:microsoft.com/office/officeart/2005/8/layout/hierarchy4"/>
    <dgm:cxn modelId="{6D8D74B5-73AE-4683-A54C-5230B07F35FA}" type="presOf" srcId="{F34912FF-72D0-4783-9598-6D6B4467B31B}" destId="{459740F1-9B9B-4202-A659-E0B6F0DAA0C8}" srcOrd="0" destOrd="0" presId="urn:microsoft.com/office/officeart/2005/8/layout/hierarchy4"/>
    <dgm:cxn modelId="{1C294572-33D6-4FEB-B111-F01D9AF054EA}" srcId="{BEBDC787-2618-4D1D-B594-53CB0B72BD44}" destId="{C55567B4-DCE7-4541-AA02-AB2A14F92CED}" srcOrd="4" destOrd="0" parTransId="{E148BA75-5FA2-477A-BBB2-70B93B7AAD34}" sibTransId="{ABAC6C71-155D-4F79-BE60-7E361062A057}"/>
    <dgm:cxn modelId="{640AC9BF-8FD8-41F6-ADE2-564CD76328AE}" srcId="{F34912FF-72D0-4783-9598-6D6B4467B31B}" destId="{BEBDC787-2618-4D1D-B594-53CB0B72BD44}" srcOrd="0" destOrd="0" parTransId="{19DE78B8-7FBF-48FB-85F2-E707C138735D}" sibTransId="{DD584623-D8D1-4512-ABCC-3EE629137726}"/>
    <dgm:cxn modelId="{212AA9FC-1F3E-47CC-AC16-62DC894A8AE5}" type="presOf" srcId="{78055AC2-0EBF-4CAD-B8A1-063D760B9ABE}" destId="{5303F79F-74AD-4A7B-862D-C438EC19CC56}" srcOrd="0" destOrd="0" presId="urn:microsoft.com/office/officeart/2005/8/layout/hierarchy4"/>
    <dgm:cxn modelId="{F6E0D6BA-E144-4629-A374-6F54C7FE7100}" srcId="{BEBDC787-2618-4D1D-B594-53CB0B72BD44}" destId="{60885BF1-06F6-4A03-A2C2-B9D99AF96B16}" srcOrd="9" destOrd="0" parTransId="{3F18B526-B939-471C-9C8B-C7296DF189C3}" sibTransId="{6FE1E251-E2CB-4B24-A6E1-A7D91344EED1}"/>
    <dgm:cxn modelId="{C1C8E810-04DD-439E-8295-AB0AE8ADDD18}" type="presOf" srcId="{C55567B4-DCE7-4541-AA02-AB2A14F92CED}" destId="{C22A6C56-1093-4900-8787-A7CA8DE71D21}" srcOrd="0" destOrd="0" presId="urn:microsoft.com/office/officeart/2005/8/layout/hierarchy4"/>
    <dgm:cxn modelId="{0B22EC0F-D6A7-47BA-9E58-C7D937316B63}" srcId="{BEBDC787-2618-4D1D-B594-53CB0B72BD44}" destId="{78055AC2-0EBF-4CAD-B8A1-063D760B9ABE}" srcOrd="7" destOrd="0" parTransId="{B9D859C0-1EE3-4F55-A260-71DFB83FE413}" sibTransId="{22E72E21-9F4B-46E8-B8B6-627BEC408DF0}"/>
    <dgm:cxn modelId="{5DFCE808-BD25-4117-8464-BF2A0E8D608D}" srcId="{BEBDC787-2618-4D1D-B594-53CB0B72BD44}" destId="{D78D55DB-A853-4BD4-8424-2A453EDDEA2F}" srcOrd="6" destOrd="0" parTransId="{8FF25923-2EE8-4499-B56A-7FD9EA8118B4}" sibTransId="{91FB1949-3D67-4475-A865-5B5E9929BA14}"/>
    <dgm:cxn modelId="{EFD9C202-F6DE-414D-B90E-A1D904A48D2A}" type="presOf" srcId="{D2B94C21-A03C-4EBB-BB60-02643F0AA318}" destId="{AD714B98-12D7-4F30-9071-CF37FC830951}" srcOrd="0" destOrd="0" presId="urn:microsoft.com/office/officeart/2005/8/layout/hierarchy4"/>
    <dgm:cxn modelId="{3748E6DE-434A-46DF-9168-B12A0268C49A}" type="presOf" srcId="{9DC11EDE-03BF-426C-BFB7-CC0F6CBAC5E2}" destId="{61051ED6-5AFE-4C24-B4F5-0E8232E99504}" srcOrd="0" destOrd="0" presId="urn:microsoft.com/office/officeart/2005/8/layout/hierarchy4"/>
    <dgm:cxn modelId="{B771CFA6-95F8-4DF5-8D7D-7A7217A1C567}" srcId="{BEBDC787-2618-4D1D-B594-53CB0B72BD44}" destId="{D140FB56-57ED-4875-91EE-DE6BBA00C4BA}" srcOrd="0" destOrd="0" parTransId="{18B00F15-CCE7-4BB2-B876-ACF18676260B}" sibTransId="{C0695C3F-38DB-4D78-94D0-D709728998EA}"/>
    <dgm:cxn modelId="{A53042EA-52E3-40FC-85FA-34DCFB7201DB}" type="presParOf" srcId="{459740F1-9B9B-4202-A659-E0B6F0DAA0C8}" destId="{5C7F0220-99FA-42C8-AE70-8FA898FCCFF2}" srcOrd="0" destOrd="0" presId="urn:microsoft.com/office/officeart/2005/8/layout/hierarchy4"/>
    <dgm:cxn modelId="{A5B5C72B-41F4-4BBE-9843-9798742D42E4}" type="presParOf" srcId="{5C7F0220-99FA-42C8-AE70-8FA898FCCFF2}" destId="{E6F87C1C-462F-46EB-8325-7B1D6B9D9E2F}" srcOrd="0" destOrd="0" presId="urn:microsoft.com/office/officeart/2005/8/layout/hierarchy4"/>
    <dgm:cxn modelId="{B8BE8E83-9D37-4B61-95B0-DDC77289BE7A}" type="presParOf" srcId="{5C7F0220-99FA-42C8-AE70-8FA898FCCFF2}" destId="{250F2399-7A8B-41F6-8110-E1FB740374CC}" srcOrd="1" destOrd="0" presId="urn:microsoft.com/office/officeart/2005/8/layout/hierarchy4"/>
    <dgm:cxn modelId="{77972038-D819-4391-A41A-4FD59E359EB3}" type="presParOf" srcId="{5C7F0220-99FA-42C8-AE70-8FA898FCCFF2}" destId="{68857EEB-FB22-4F0F-A754-59E1F8E1A8CF}" srcOrd="2" destOrd="0" presId="urn:microsoft.com/office/officeart/2005/8/layout/hierarchy4"/>
    <dgm:cxn modelId="{AD9C50C5-9324-46DD-8E0A-253C32BF11AC}" type="presParOf" srcId="{68857EEB-FB22-4F0F-A754-59E1F8E1A8CF}" destId="{D344EAA1-899D-44DD-A25B-ED21C71D3EF6}" srcOrd="0" destOrd="0" presId="urn:microsoft.com/office/officeart/2005/8/layout/hierarchy4"/>
    <dgm:cxn modelId="{ADAA8CDD-C57B-445B-B2EE-5281AF2E7778}" type="presParOf" srcId="{D344EAA1-899D-44DD-A25B-ED21C71D3EF6}" destId="{C72D8F16-2F4E-4C2E-88DC-B0AC65B6AD92}" srcOrd="0" destOrd="0" presId="urn:microsoft.com/office/officeart/2005/8/layout/hierarchy4"/>
    <dgm:cxn modelId="{428442B1-3D2E-496B-B906-2DF2BB3648EF}" type="presParOf" srcId="{D344EAA1-899D-44DD-A25B-ED21C71D3EF6}" destId="{EEFBD43B-5AD6-4085-8376-8C80E8D27CC1}" srcOrd="1" destOrd="0" presId="urn:microsoft.com/office/officeart/2005/8/layout/hierarchy4"/>
    <dgm:cxn modelId="{23215704-5773-41CE-A6EF-188D0CF2E22F}" type="presParOf" srcId="{68857EEB-FB22-4F0F-A754-59E1F8E1A8CF}" destId="{0358DD6C-9630-4653-8161-25C246296E5C}" srcOrd="1" destOrd="0" presId="urn:microsoft.com/office/officeart/2005/8/layout/hierarchy4"/>
    <dgm:cxn modelId="{65DE91C0-79C6-48A3-BE56-2CAF5241E8A4}" type="presParOf" srcId="{68857EEB-FB22-4F0F-A754-59E1F8E1A8CF}" destId="{C91B63B6-802A-430A-8CF5-952F97CAA146}" srcOrd="2" destOrd="0" presId="urn:microsoft.com/office/officeart/2005/8/layout/hierarchy4"/>
    <dgm:cxn modelId="{42AFD6AB-26CF-433E-9F3A-494B8107EF46}" type="presParOf" srcId="{C91B63B6-802A-430A-8CF5-952F97CAA146}" destId="{5A921210-DB5E-4FCC-BA82-B278ED5967F4}" srcOrd="0" destOrd="0" presId="urn:microsoft.com/office/officeart/2005/8/layout/hierarchy4"/>
    <dgm:cxn modelId="{FB44B743-E284-4AF8-90FA-8F177008EB2C}" type="presParOf" srcId="{C91B63B6-802A-430A-8CF5-952F97CAA146}" destId="{6B1427F8-FC9E-4FC5-B59B-62B43B28E225}" srcOrd="1" destOrd="0" presId="urn:microsoft.com/office/officeart/2005/8/layout/hierarchy4"/>
    <dgm:cxn modelId="{4F691EF1-D706-4E14-90E0-C2A459BFEE68}" type="presParOf" srcId="{68857EEB-FB22-4F0F-A754-59E1F8E1A8CF}" destId="{A2326DA2-E422-45BD-AF64-F5FC7BFD0C7E}" srcOrd="3" destOrd="0" presId="urn:microsoft.com/office/officeart/2005/8/layout/hierarchy4"/>
    <dgm:cxn modelId="{245C2386-0367-4683-8A4C-36CDCF7E9233}" type="presParOf" srcId="{68857EEB-FB22-4F0F-A754-59E1F8E1A8CF}" destId="{96DBB265-CAAA-4CA1-A83C-6EE62B92D689}" srcOrd="4" destOrd="0" presId="urn:microsoft.com/office/officeart/2005/8/layout/hierarchy4"/>
    <dgm:cxn modelId="{84670AD0-C651-4BF8-8C08-962994AF1D85}" type="presParOf" srcId="{96DBB265-CAAA-4CA1-A83C-6EE62B92D689}" destId="{AD714B98-12D7-4F30-9071-CF37FC830951}" srcOrd="0" destOrd="0" presId="urn:microsoft.com/office/officeart/2005/8/layout/hierarchy4"/>
    <dgm:cxn modelId="{217A22E9-50AE-4299-A437-BB91C0FFB14E}" type="presParOf" srcId="{96DBB265-CAAA-4CA1-A83C-6EE62B92D689}" destId="{8400489F-5A4D-4A3A-BB8B-AB052E3266DB}" srcOrd="1" destOrd="0" presId="urn:microsoft.com/office/officeart/2005/8/layout/hierarchy4"/>
    <dgm:cxn modelId="{427EB2A6-4790-4448-9F71-22F3CB39429B}" type="presParOf" srcId="{68857EEB-FB22-4F0F-A754-59E1F8E1A8CF}" destId="{DE12EA21-C571-4848-8A6A-AEE53BD8C509}" srcOrd="5" destOrd="0" presId="urn:microsoft.com/office/officeart/2005/8/layout/hierarchy4"/>
    <dgm:cxn modelId="{DCD069EC-3719-4A1C-93C7-DAEF78CBDB60}" type="presParOf" srcId="{68857EEB-FB22-4F0F-A754-59E1F8E1A8CF}" destId="{88B3BBA6-0FA0-4C1F-A99E-BBA8C910210E}" srcOrd="6" destOrd="0" presId="urn:microsoft.com/office/officeart/2005/8/layout/hierarchy4"/>
    <dgm:cxn modelId="{5332F90E-A738-46F6-9E62-4284C99F75AB}" type="presParOf" srcId="{88B3BBA6-0FA0-4C1F-A99E-BBA8C910210E}" destId="{F4B8B344-7977-4400-BDD6-FA65286B519B}" srcOrd="0" destOrd="0" presId="urn:microsoft.com/office/officeart/2005/8/layout/hierarchy4"/>
    <dgm:cxn modelId="{55B01E01-4C4B-4AB8-AF02-318BD72B5416}" type="presParOf" srcId="{88B3BBA6-0FA0-4C1F-A99E-BBA8C910210E}" destId="{1E19BFE1-EA35-4274-B9BB-B57C5BCC7715}" srcOrd="1" destOrd="0" presId="urn:microsoft.com/office/officeart/2005/8/layout/hierarchy4"/>
    <dgm:cxn modelId="{53CAF93D-8385-48F4-93AD-4B6E8E415318}" type="presParOf" srcId="{68857EEB-FB22-4F0F-A754-59E1F8E1A8CF}" destId="{35C710B9-B413-44D0-AE85-41445BA759BF}" srcOrd="7" destOrd="0" presId="urn:microsoft.com/office/officeart/2005/8/layout/hierarchy4"/>
    <dgm:cxn modelId="{F003F918-53D5-4F5D-86D2-DF00CA22B849}" type="presParOf" srcId="{68857EEB-FB22-4F0F-A754-59E1F8E1A8CF}" destId="{7FCDE1A7-3A29-4AC1-B331-43138579E08C}" srcOrd="8" destOrd="0" presId="urn:microsoft.com/office/officeart/2005/8/layout/hierarchy4"/>
    <dgm:cxn modelId="{F5EA4817-B1EE-4F6C-B7A3-322343079BEF}" type="presParOf" srcId="{7FCDE1A7-3A29-4AC1-B331-43138579E08C}" destId="{C22A6C56-1093-4900-8787-A7CA8DE71D21}" srcOrd="0" destOrd="0" presId="urn:microsoft.com/office/officeart/2005/8/layout/hierarchy4"/>
    <dgm:cxn modelId="{6E518DC0-D051-420F-9380-F565169730E7}" type="presParOf" srcId="{7FCDE1A7-3A29-4AC1-B331-43138579E08C}" destId="{EAE3153F-E6F0-45BC-A3EB-98D704B8C6F9}" srcOrd="1" destOrd="0" presId="urn:microsoft.com/office/officeart/2005/8/layout/hierarchy4"/>
    <dgm:cxn modelId="{A4DC0B1C-4E9B-4A48-BBB0-C6C57280FF5E}" type="presParOf" srcId="{68857EEB-FB22-4F0F-A754-59E1F8E1A8CF}" destId="{7A4C326E-E16E-4E1F-B20F-EECCE0F9032A}" srcOrd="9" destOrd="0" presId="urn:microsoft.com/office/officeart/2005/8/layout/hierarchy4"/>
    <dgm:cxn modelId="{95D92706-CEB1-4B95-AE5F-430A1437AC1D}" type="presParOf" srcId="{68857EEB-FB22-4F0F-A754-59E1F8E1A8CF}" destId="{87898F65-DD49-4F2B-98DD-D983A8375FD6}" srcOrd="10" destOrd="0" presId="urn:microsoft.com/office/officeart/2005/8/layout/hierarchy4"/>
    <dgm:cxn modelId="{0E165E75-B117-446D-80EC-577C53C0F30E}" type="presParOf" srcId="{87898F65-DD49-4F2B-98DD-D983A8375FD6}" destId="{61051ED6-5AFE-4C24-B4F5-0E8232E99504}" srcOrd="0" destOrd="0" presId="urn:microsoft.com/office/officeart/2005/8/layout/hierarchy4"/>
    <dgm:cxn modelId="{F8CD5051-C4C7-4702-AC16-545D05ECD15F}" type="presParOf" srcId="{87898F65-DD49-4F2B-98DD-D983A8375FD6}" destId="{41BFD000-ED21-45C5-A7E4-5EA2456ACC59}" srcOrd="1" destOrd="0" presId="urn:microsoft.com/office/officeart/2005/8/layout/hierarchy4"/>
    <dgm:cxn modelId="{474FA089-0E7B-4069-A6FD-12D2E358B1EF}" type="presParOf" srcId="{68857EEB-FB22-4F0F-A754-59E1F8E1A8CF}" destId="{04BA4AF6-0C1E-4EE0-BEDF-072C4670C473}" srcOrd="11" destOrd="0" presId="urn:microsoft.com/office/officeart/2005/8/layout/hierarchy4"/>
    <dgm:cxn modelId="{EA552A71-28C3-4E4A-B8B6-181E9EBEC337}" type="presParOf" srcId="{68857EEB-FB22-4F0F-A754-59E1F8E1A8CF}" destId="{04464D60-9F6E-473C-8508-F44BC1DE5F75}" srcOrd="12" destOrd="0" presId="urn:microsoft.com/office/officeart/2005/8/layout/hierarchy4"/>
    <dgm:cxn modelId="{14704BA8-6E72-4468-8F03-762BD4D0212E}" type="presParOf" srcId="{04464D60-9F6E-473C-8508-F44BC1DE5F75}" destId="{6DF7C3FD-A6F9-4CC5-BAA4-580BE6EFC798}" srcOrd="0" destOrd="0" presId="urn:microsoft.com/office/officeart/2005/8/layout/hierarchy4"/>
    <dgm:cxn modelId="{7CDE2ADA-1731-4E66-84D8-72820CC8ECF5}" type="presParOf" srcId="{04464D60-9F6E-473C-8508-F44BC1DE5F75}" destId="{361DF682-5E83-4641-90D7-6F2DC987822C}" srcOrd="1" destOrd="0" presId="urn:microsoft.com/office/officeart/2005/8/layout/hierarchy4"/>
    <dgm:cxn modelId="{D7B04066-27DD-49F0-8DCB-8BA7CE58D6CF}" type="presParOf" srcId="{68857EEB-FB22-4F0F-A754-59E1F8E1A8CF}" destId="{EA475EB4-A0BC-48DF-B2BF-D8FE1733521C}" srcOrd="13" destOrd="0" presId="urn:microsoft.com/office/officeart/2005/8/layout/hierarchy4"/>
    <dgm:cxn modelId="{754C426D-E33D-4F76-B19E-FD558C605E21}" type="presParOf" srcId="{68857EEB-FB22-4F0F-A754-59E1F8E1A8CF}" destId="{86ADEF91-DE45-4098-A2FE-75C3B3C56330}" srcOrd="14" destOrd="0" presId="urn:microsoft.com/office/officeart/2005/8/layout/hierarchy4"/>
    <dgm:cxn modelId="{E8880B81-394B-4B05-BBFB-44E51D669F63}" type="presParOf" srcId="{86ADEF91-DE45-4098-A2FE-75C3B3C56330}" destId="{5303F79F-74AD-4A7B-862D-C438EC19CC56}" srcOrd="0" destOrd="0" presId="urn:microsoft.com/office/officeart/2005/8/layout/hierarchy4"/>
    <dgm:cxn modelId="{A21DB882-2689-4315-AAD6-6F19B6FF278A}" type="presParOf" srcId="{86ADEF91-DE45-4098-A2FE-75C3B3C56330}" destId="{C5AAD68B-CDC4-41D5-A5DF-C1AE324BC379}" srcOrd="1" destOrd="0" presId="urn:microsoft.com/office/officeart/2005/8/layout/hierarchy4"/>
    <dgm:cxn modelId="{CDF1F94E-6A95-45B3-82E8-5D23985369FC}" type="presParOf" srcId="{68857EEB-FB22-4F0F-A754-59E1F8E1A8CF}" destId="{99E69A68-3645-4D4B-9AB9-F09B33F7120B}" srcOrd="15" destOrd="0" presId="urn:microsoft.com/office/officeart/2005/8/layout/hierarchy4"/>
    <dgm:cxn modelId="{D02FF5D1-2680-4412-AC89-F89A48B14AB2}" type="presParOf" srcId="{68857EEB-FB22-4F0F-A754-59E1F8E1A8CF}" destId="{E6D50CFF-BE38-4498-90FA-60DF9476F2CB}" srcOrd="16" destOrd="0" presId="urn:microsoft.com/office/officeart/2005/8/layout/hierarchy4"/>
    <dgm:cxn modelId="{38AB3479-B912-4980-9377-14582938BC73}" type="presParOf" srcId="{E6D50CFF-BE38-4498-90FA-60DF9476F2CB}" destId="{C9FB0BE1-E94C-4EF4-B9A7-6B8F1757D675}" srcOrd="0" destOrd="0" presId="urn:microsoft.com/office/officeart/2005/8/layout/hierarchy4"/>
    <dgm:cxn modelId="{99C10A23-BD5B-4B43-8B58-89FBA652C4A2}" type="presParOf" srcId="{E6D50CFF-BE38-4498-90FA-60DF9476F2CB}" destId="{2940A3DB-D519-453A-8806-F0CB6475B1E4}" srcOrd="1" destOrd="0" presId="urn:microsoft.com/office/officeart/2005/8/layout/hierarchy4"/>
    <dgm:cxn modelId="{0096BE44-B191-4EEE-8817-3EF6FEDD6150}" type="presParOf" srcId="{68857EEB-FB22-4F0F-A754-59E1F8E1A8CF}" destId="{0E663E58-4968-4CF4-9075-60BDBCF6BB11}" srcOrd="17" destOrd="0" presId="urn:microsoft.com/office/officeart/2005/8/layout/hierarchy4"/>
    <dgm:cxn modelId="{011A6960-D83B-498F-BADC-1C50AAFE255D}" type="presParOf" srcId="{68857EEB-FB22-4F0F-A754-59E1F8E1A8CF}" destId="{E2842327-4E43-47A0-AD1E-D9668D22E5A2}" srcOrd="18" destOrd="0" presId="urn:microsoft.com/office/officeart/2005/8/layout/hierarchy4"/>
    <dgm:cxn modelId="{2B7F16FA-8C47-45E1-BB18-984E605A72EB}" type="presParOf" srcId="{E2842327-4E43-47A0-AD1E-D9668D22E5A2}" destId="{32BC0D89-5CFB-4384-B4C0-F7BABFC24BA5}" srcOrd="0" destOrd="0" presId="urn:microsoft.com/office/officeart/2005/8/layout/hierarchy4"/>
    <dgm:cxn modelId="{2EED2923-AE4D-4424-8A1F-6ABC99F8439B}" type="presParOf" srcId="{E2842327-4E43-47A0-AD1E-D9668D22E5A2}" destId="{7DF6FC4F-7502-471B-85BC-257F91B1153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4173CA-3528-4E20-B848-99D5307EC387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1F5D41D5-940F-401C-9BC1-102E557257D4}">
      <dgm:prSet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①</a:t>
          </a:r>
          <a:r>
            <a:rPr lang="zh-TW" altLang="en-US" sz="2000" dirty="0" smtClean="0">
              <a:solidFill>
                <a:schemeClr val="tx1"/>
              </a:solidFill>
            </a:rPr>
            <a:t>年度及專案內部稽核計畫之擬訂與執行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5A39D998-FFC0-4EEA-982C-81D817C0CAF8}" type="parTrans" cxnId="{603048FA-0868-4164-B059-579BF28E1690}">
      <dgm:prSet/>
      <dgm:spPr/>
      <dgm:t>
        <a:bodyPr/>
        <a:lstStyle/>
        <a:p>
          <a:endParaRPr lang="zh-TW" altLang="en-US"/>
        </a:p>
      </dgm:t>
    </dgm:pt>
    <dgm:pt modelId="{6ED02240-8C4B-4852-A099-ACFDA3A199D1}" type="sibTrans" cxnId="{603048FA-0868-4164-B059-579BF28E1690}">
      <dgm:prSet/>
      <dgm:spPr/>
      <dgm:t>
        <a:bodyPr/>
        <a:lstStyle/>
        <a:p>
          <a:endParaRPr lang="zh-TW" altLang="en-US"/>
        </a:p>
      </dgm:t>
    </dgm:pt>
    <dgm:pt modelId="{B9C93E50-21E6-494A-AEC6-B8F42106454D}">
      <dgm:prSet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②</a:t>
          </a:r>
          <a:r>
            <a:rPr lang="zh-TW" altLang="en-US" sz="2000" dirty="0" smtClean="0">
              <a:solidFill>
                <a:schemeClr val="tx1"/>
              </a:solidFill>
            </a:rPr>
            <a:t>年度及專案稽核報告之製作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FCAA0C89-6A18-4F62-85AD-3A9142CECAAF}" type="parTrans" cxnId="{CD4B2876-947B-4988-AC1C-5BC982945150}">
      <dgm:prSet/>
      <dgm:spPr/>
      <dgm:t>
        <a:bodyPr/>
        <a:lstStyle/>
        <a:p>
          <a:endParaRPr lang="zh-TW" altLang="en-US"/>
        </a:p>
      </dgm:t>
    </dgm:pt>
    <dgm:pt modelId="{F5FCD135-DC0F-4F8B-A388-4ADE74A8FA5F}" type="sibTrans" cxnId="{CD4B2876-947B-4988-AC1C-5BC982945150}">
      <dgm:prSet/>
      <dgm:spPr/>
      <dgm:t>
        <a:bodyPr/>
        <a:lstStyle/>
        <a:p>
          <a:endParaRPr lang="zh-TW" altLang="en-US"/>
        </a:p>
      </dgm:t>
    </dgm:pt>
    <dgm:pt modelId="{83DF96D1-206C-4812-A629-B9E090479B17}">
      <dgm:prSet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③</a:t>
          </a:r>
          <a:r>
            <a:rPr lang="zh-TW" altLang="en-US" sz="2000" dirty="0" smtClean="0">
              <a:solidFill>
                <a:schemeClr val="tx1"/>
              </a:solidFill>
            </a:rPr>
            <a:t>針對稽核結果之內部控制缺失及興革建議進行追蹤複查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23C83C04-9E5A-412F-A88A-5408950F83BD}" type="parTrans" cxnId="{20D4B9C2-8FBA-4021-9C29-FD837A6196B1}">
      <dgm:prSet/>
      <dgm:spPr/>
      <dgm:t>
        <a:bodyPr/>
        <a:lstStyle/>
        <a:p>
          <a:endParaRPr lang="zh-TW" altLang="en-US"/>
        </a:p>
      </dgm:t>
    </dgm:pt>
    <dgm:pt modelId="{F690027A-A9D0-4327-9E40-1F063B3EA62A}" type="sibTrans" cxnId="{20D4B9C2-8FBA-4021-9C29-FD837A6196B1}">
      <dgm:prSet/>
      <dgm:spPr/>
      <dgm:t>
        <a:bodyPr/>
        <a:lstStyle/>
        <a:p>
          <a:endParaRPr lang="zh-TW" altLang="en-US"/>
        </a:p>
      </dgm:t>
    </dgm:pt>
    <dgm:pt modelId="{E4C11FD1-AA0B-4AC6-8028-336E7973045C}">
      <dgm:prSet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④</a:t>
          </a:r>
          <a:r>
            <a:rPr lang="zh-TW" altLang="en-US" sz="2000" dirty="0" smtClean="0">
              <a:solidFill>
                <a:schemeClr val="tx1"/>
              </a:solidFill>
            </a:rPr>
            <a:t>內部稽核紀錄相關資料之管理與保存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9140DB99-64B3-4F7F-8076-2CF4E47DB7B0}" type="parTrans" cxnId="{D781FEA6-D26A-4CB0-BD53-9F271DCEDBCA}">
      <dgm:prSet/>
      <dgm:spPr/>
      <dgm:t>
        <a:bodyPr/>
        <a:lstStyle/>
        <a:p>
          <a:endParaRPr lang="zh-TW" altLang="en-US"/>
        </a:p>
      </dgm:t>
    </dgm:pt>
    <dgm:pt modelId="{3F5CEF84-477C-4A47-9280-7E69937CF7ED}" type="sibTrans" cxnId="{D781FEA6-D26A-4CB0-BD53-9F271DCEDBCA}">
      <dgm:prSet/>
      <dgm:spPr/>
      <dgm:t>
        <a:bodyPr/>
        <a:lstStyle/>
        <a:p>
          <a:endParaRPr lang="zh-TW" altLang="en-US"/>
        </a:p>
      </dgm:t>
    </dgm:pt>
    <dgm:pt modelId="{2963CFBC-7F5D-4C58-BD32-06E8FD1BDF39}" type="pres">
      <dgm:prSet presAssocID="{304173CA-3528-4E20-B848-99D5307EC3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E37E01B-A8CF-4F38-A8DF-BA8BC4008468}" type="pres">
      <dgm:prSet presAssocID="{1F5D41D5-940F-401C-9BC1-102E557257D4}" presName="parentLin" presStyleCnt="0"/>
      <dgm:spPr/>
    </dgm:pt>
    <dgm:pt modelId="{2A208009-5BFC-4676-8957-035273AEF8FE}" type="pres">
      <dgm:prSet presAssocID="{1F5D41D5-940F-401C-9BC1-102E557257D4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210FA5FE-B2E6-4EF1-AA98-1763C99D137E}" type="pres">
      <dgm:prSet presAssocID="{1F5D41D5-940F-401C-9BC1-102E557257D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6CE986-8133-4094-8F55-77EBD5A01708}" type="pres">
      <dgm:prSet presAssocID="{1F5D41D5-940F-401C-9BC1-102E557257D4}" presName="negativeSpace" presStyleCnt="0"/>
      <dgm:spPr/>
    </dgm:pt>
    <dgm:pt modelId="{F4ACAA5D-6174-42A8-920E-9EA1FF8BD7E6}" type="pres">
      <dgm:prSet presAssocID="{1F5D41D5-940F-401C-9BC1-102E557257D4}" presName="childText" presStyleLbl="conFgAcc1" presStyleIdx="0" presStyleCnt="4">
        <dgm:presLayoutVars>
          <dgm:bulletEnabled val="1"/>
        </dgm:presLayoutVars>
      </dgm:prSet>
      <dgm:spPr/>
    </dgm:pt>
    <dgm:pt modelId="{C507B63A-EDF3-4E8E-9910-2AECAB5938C5}" type="pres">
      <dgm:prSet presAssocID="{6ED02240-8C4B-4852-A099-ACFDA3A199D1}" presName="spaceBetweenRectangles" presStyleCnt="0"/>
      <dgm:spPr/>
    </dgm:pt>
    <dgm:pt modelId="{FE521FED-D853-43C9-B1EF-55F9A54CD60F}" type="pres">
      <dgm:prSet presAssocID="{B9C93E50-21E6-494A-AEC6-B8F42106454D}" presName="parentLin" presStyleCnt="0"/>
      <dgm:spPr/>
    </dgm:pt>
    <dgm:pt modelId="{7478F726-5398-4A02-9DFA-FA986E8F8D24}" type="pres">
      <dgm:prSet presAssocID="{B9C93E50-21E6-494A-AEC6-B8F42106454D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E8406BA1-8727-4DEA-9918-950856C5C118}" type="pres">
      <dgm:prSet presAssocID="{B9C93E50-21E6-494A-AEC6-B8F42106454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5E114D-609F-482B-A322-1C8BDB33EA32}" type="pres">
      <dgm:prSet presAssocID="{B9C93E50-21E6-494A-AEC6-B8F42106454D}" presName="negativeSpace" presStyleCnt="0"/>
      <dgm:spPr/>
    </dgm:pt>
    <dgm:pt modelId="{5303AD7C-FAFF-48A2-A246-700CB75CADFE}" type="pres">
      <dgm:prSet presAssocID="{B9C93E50-21E6-494A-AEC6-B8F42106454D}" presName="childText" presStyleLbl="conFgAcc1" presStyleIdx="1" presStyleCnt="4">
        <dgm:presLayoutVars>
          <dgm:bulletEnabled val="1"/>
        </dgm:presLayoutVars>
      </dgm:prSet>
      <dgm:spPr/>
    </dgm:pt>
    <dgm:pt modelId="{2FCDA618-C46B-4B09-A771-2A48BCF7FDD0}" type="pres">
      <dgm:prSet presAssocID="{F5FCD135-DC0F-4F8B-A388-4ADE74A8FA5F}" presName="spaceBetweenRectangles" presStyleCnt="0"/>
      <dgm:spPr/>
    </dgm:pt>
    <dgm:pt modelId="{4D3AA9D8-5BF3-4723-A78D-85EC8AE248D5}" type="pres">
      <dgm:prSet presAssocID="{83DF96D1-206C-4812-A629-B9E090479B17}" presName="parentLin" presStyleCnt="0"/>
      <dgm:spPr/>
    </dgm:pt>
    <dgm:pt modelId="{5C13E00B-9E64-4684-AFF2-8C55163307F2}" type="pres">
      <dgm:prSet presAssocID="{83DF96D1-206C-4812-A629-B9E090479B17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7A3711B2-2749-436C-885C-42B4AD2CA5A0}" type="pres">
      <dgm:prSet presAssocID="{83DF96D1-206C-4812-A629-B9E090479B17}" presName="parentText" presStyleLbl="node1" presStyleIdx="2" presStyleCnt="4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AC6CC4-6E8E-400C-823D-F998FA0A8E58}" type="pres">
      <dgm:prSet presAssocID="{83DF96D1-206C-4812-A629-B9E090479B17}" presName="negativeSpace" presStyleCnt="0"/>
      <dgm:spPr/>
    </dgm:pt>
    <dgm:pt modelId="{AD7D0F4F-56F1-4155-8D28-625B01B24A3D}" type="pres">
      <dgm:prSet presAssocID="{83DF96D1-206C-4812-A629-B9E090479B17}" presName="childText" presStyleLbl="conFgAcc1" presStyleIdx="2" presStyleCnt="4">
        <dgm:presLayoutVars>
          <dgm:bulletEnabled val="1"/>
        </dgm:presLayoutVars>
      </dgm:prSet>
      <dgm:spPr/>
    </dgm:pt>
    <dgm:pt modelId="{7AB7BE9D-BAD7-4959-8ECF-F4187D095885}" type="pres">
      <dgm:prSet presAssocID="{F690027A-A9D0-4327-9E40-1F063B3EA62A}" presName="spaceBetweenRectangles" presStyleCnt="0"/>
      <dgm:spPr/>
    </dgm:pt>
    <dgm:pt modelId="{42F001F9-10E3-4D5E-BEFF-51C16566A228}" type="pres">
      <dgm:prSet presAssocID="{E4C11FD1-AA0B-4AC6-8028-336E7973045C}" presName="parentLin" presStyleCnt="0"/>
      <dgm:spPr/>
    </dgm:pt>
    <dgm:pt modelId="{DE8A47A5-F92A-48B2-84B3-FF64DE38BD2A}" type="pres">
      <dgm:prSet presAssocID="{E4C11FD1-AA0B-4AC6-8028-336E7973045C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F975CD1E-EFB2-4EA6-A3EA-33FE5BECAA85}" type="pres">
      <dgm:prSet presAssocID="{E4C11FD1-AA0B-4AC6-8028-336E7973045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D0DA93-6C24-4824-AA25-F90E0216F5BC}" type="pres">
      <dgm:prSet presAssocID="{E4C11FD1-AA0B-4AC6-8028-336E7973045C}" presName="negativeSpace" presStyleCnt="0"/>
      <dgm:spPr/>
    </dgm:pt>
    <dgm:pt modelId="{57AACDCF-5DE9-439E-8894-B1E4924169D2}" type="pres">
      <dgm:prSet presAssocID="{E4C11FD1-AA0B-4AC6-8028-336E7973045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74A1C4A-6169-4F20-8959-CD4A7D6B6FDB}" type="presOf" srcId="{304173CA-3528-4E20-B848-99D5307EC387}" destId="{2963CFBC-7F5D-4C58-BD32-06E8FD1BDF39}" srcOrd="0" destOrd="0" presId="urn:microsoft.com/office/officeart/2005/8/layout/list1"/>
    <dgm:cxn modelId="{D781FEA6-D26A-4CB0-BD53-9F271DCEDBCA}" srcId="{304173CA-3528-4E20-B848-99D5307EC387}" destId="{E4C11FD1-AA0B-4AC6-8028-336E7973045C}" srcOrd="3" destOrd="0" parTransId="{9140DB99-64B3-4F7F-8076-2CF4E47DB7B0}" sibTransId="{3F5CEF84-477C-4A47-9280-7E69937CF7ED}"/>
    <dgm:cxn modelId="{603048FA-0868-4164-B059-579BF28E1690}" srcId="{304173CA-3528-4E20-B848-99D5307EC387}" destId="{1F5D41D5-940F-401C-9BC1-102E557257D4}" srcOrd="0" destOrd="0" parTransId="{5A39D998-FFC0-4EEA-982C-81D817C0CAF8}" sibTransId="{6ED02240-8C4B-4852-A099-ACFDA3A199D1}"/>
    <dgm:cxn modelId="{C01D75C6-E091-465C-A314-F37CE0E7707A}" type="presOf" srcId="{B9C93E50-21E6-494A-AEC6-B8F42106454D}" destId="{E8406BA1-8727-4DEA-9918-950856C5C118}" srcOrd="1" destOrd="0" presId="urn:microsoft.com/office/officeart/2005/8/layout/list1"/>
    <dgm:cxn modelId="{739E60ED-B7F0-4285-AEC1-5F873FF68E06}" type="presOf" srcId="{83DF96D1-206C-4812-A629-B9E090479B17}" destId="{7A3711B2-2749-436C-885C-42B4AD2CA5A0}" srcOrd="1" destOrd="0" presId="urn:microsoft.com/office/officeart/2005/8/layout/list1"/>
    <dgm:cxn modelId="{843BC6F9-DB5E-4401-B8D8-451F19200A15}" type="presOf" srcId="{83DF96D1-206C-4812-A629-B9E090479B17}" destId="{5C13E00B-9E64-4684-AFF2-8C55163307F2}" srcOrd="0" destOrd="0" presId="urn:microsoft.com/office/officeart/2005/8/layout/list1"/>
    <dgm:cxn modelId="{4678064C-FD7A-499D-90F1-1AAB856F477D}" type="presOf" srcId="{1F5D41D5-940F-401C-9BC1-102E557257D4}" destId="{210FA5FE-B2E6-4EF1-AA98-1763C99D137E}" srcOrd="1" destOrd="0" presId="urn:microsoft.com/office/officeart/2005/8/layout/list1"/>
    <dgm:cxn modelId="{BA1F894A-466A-4A9B-92C5-2975229675B3}" type="presOf" srcId="{1F5D41D5-940F-401C-9BC1-102E557257D4}" destId="{2A208009-5BFC-4676-8957-035273AEF8FE}" srcOrd="0" destOrd="0" presId="urn:microsoft.com/office/officeart/2005/8/layout/list1"/>
    <dgm:cxn modelId="{E1752208-8C2D-432E-BA54-76F091AEBC62}" type="presOf" srcId="{B9C93E50-21E6-494A-AEC6-B8F42106454D}" destId="{7478F726-5398-4A02-9DFA-FA986E8F8D24}" srcOrd="0" destOrd="0" presId="urn:microsoft.com/office/officeart/2005/8/layout/list1"/>
    <dgm:cxn modelId="{20D4B9C2-8FBA-4021-9C29-FD837A6196B1}" srcId="{304173CA-3528-4E20-B848-99D5307EC387}" destId="{83DF96D1-206C-4812-A629-B9E090479B17}" srcOrd="2" destOrd="0" parTransId="{23C83C04-9E5A-412F-A88A-5408950F83BD}" sibTransId="{F690027A-A9D0-4327-9E40-1F063B3EA62A}"/>
    <dgm:cxn modelId="{CD4B2876-947B-4988-AC1C-5BC982945150}" srcId="{304173CA-3528-4E20-B848-99D5307EC387}" destId="{B9C93E50-21E6-494A-AEC6-B8F42106454D}" srcOrd="1" destOrd="0" parTransId="{FCAA0C89-6A18-4F62-85AD-3A9142CECAAF}" sibTransId="{F5FCD135-DC0F-4F8B-A388-4ADE74A8FA5F}"/>
    <dgm:cxn modelId="{CB58A705-40D4-47CE-868C-99956F62F8FF}" type="presOf" srcId="{E4C11FD1-AA0B-4AC6-8028-336E7973045C}" destId="{F975CD1E-EFB2-4EA6-A3EA-33FE5BECAA85}" srcOrd="1" destOrd="0" presId="urn:microsoft.com/office/officeart/2005/8/layout/list1"/>
    <dgm:cxn modelId="{EC458E53-97F9-4E2D-AAC3-1098976C4D5B}" type="presOf" srcId="{E4C11FD1-AA0B-4AC6-8028-336E7973045C}" destId="{DE8A47A5-F92A-48B2-84B3-FF64DE38BD2A}" srcOrd="0" destOrd="0" presId="urn:microsoft.com/office/officeart/2005/8/layout/list1"/>
    <dgm:cxn modelId="{EFDCE296-C947-465E-8C2D-51184D85EB25}" type="presParOf" srcId="{2963CFBC-7F5D-4C58-BD32-06E8FD1BDF39}" destId="{7E37E01B-A8CF-4F38-A8DF-BA8BC4008468}" srcOrd="0" destOrd="0" presId="urn:microsoft.com/office/officeart/2005/8/layout/list1"/>
    <dgm:cxn modelId="{86F545F1-0C13-4FE3-BF1F-DAE06AC1A237}" type="presParOf" srcId="{7E37E01B-A8CF-4F38-A8DF-BA8BC4008468}" destId="{2A208009-5BFC-4676-8957-035273AEF8FE}" srcOrd="0" destOrd="0" presId="urn:microsoft.com/office/officeart/2005/8/layout/list1"/>
    <dgm:cxn modelId="{04F97606-68A6-48C7-A9EF-5B02A3552E35}" type="presParOf" srcId="{7E37E01B-A8CF-4F38-A8DF-BA8BC4008468}" destId="{210FA5FE-B2E6-4EF1-AA98-1763C99D137E}" srcOrd="1" destOrd="0" presId="urn:microsoft.com/office/officeart/2005/8/layout/list1"/>
    <dgm:cxn modelId="{07BA540B-148C-4A01-8189-B7A5172EAE27}" type="presParOf" srcId="{2963CFBC-7F5D-4C58-BD32-06E8FD1BDF39}" destId="{0C6CE986-8133-4094-8F55-77EBD5A01708}" srcOrd="1" destOrd="0" presId="urn:microsoft.com/office/officeart/2005/8/layout/list1"/>
    <dgm:cxn modelId="{E90B6240-9A2F-4A32-959E-89DB5B913283}" type="presParOf" srcId="{2963CFBC-7F5D-4C58-BD32-06E8FD1BDF39}" destId="{F4ACAA5D-6174-42A8-920E-9EA1FF8BD7E6}" srcOrd="2" destOrd="0" presId="urn:microsoft.com/office/officeart/2005/8/layout/list1"/>
    <dgm:cxn modelId="{F2097C1D-E23A-4BDF-9C49-2789E9DB0836}" type="presParOf" srcId="{2963CFBC-7F5D-4C58-BD32-06E8FD1BDF39}" destId="{C507B63A-EDF3-4E8E-9910-2AECAB5938C5}" srcOrd="3" destOrd="0" presId="urn:microsoft.com/office/officeart/2005/8/layout/list1"/>
    <dgm:cxn modelId="{65E11B51-CA49-4A1A-9699-885F10A051F0}" type="presParOf" srcId="{2963CFBC-7F5D-4C58-BD32-06E8FD1BDF39}" destId="{FE521FED-D853-43C9-B1EF-55F9A54CD60F}" srcOrd="4" destOrd="0" presId="urn:microsoft.com/office/officeart/2005/8/layout/list1"/>
    <dgm:cxn modelId="{CEF843E9-ED51-47C7-966B-99A25F5FA377}" type="presParOf" srcId="{FE521FED-D853-43C9-B1EF-55F9A54CD60F}" destId="{7478F726-5398-4A02-9DFA-FA986E8F8D24}" srcOrd="0" destOrd="0" presId="urn:microsoft.com/office/officeart/2005/8/layout/list1"/>
    <dgm:cxn modelId="{CA19ACFD-7047-41A2-A896-A0C085F6570C}" type="presParOf" srcId="{FE521FED-D853-43C9-B1EF-55F9A54CD60F}" destId="{E8406BA1-8727-4DEA-9918-950856C5C118}" srcOrd="1" destOrd="0" presId="urn:microsoft.com/office/officeart/2005/8/layout/list1"/>
    <dgm:cxn modelId="{D1FFAB86-2540-4B86-8C2C-F9FE4D64804E}" type="presParOf" srcId="{2963CFBC-7F5D-4C58-BD32-06E8FD1BDF39}" destId="{045E114D-609F-482B-A322-1C8BDB33EA32}" srcOrd="5" destOrd="0" presId="urn:microsoft.com/office/officeart/2005/8/layout/list1"/>
    <dgm:cxn modelId="{F9BFDF2A-0D53-4ABD-88EB-ECEC96EF00A8}" type="presParOf" srcId="{2963CFBC-7F5D-4C58-BD32-06E8FD1BDF39}" destId="{5303AD7C-FAFF-48A2-A246-700CB75CADFE}" srcOrd="6" destOrd="0" presId="urn:microsoft.com/office/officeart/2005/8/layout/list1"/>
    <dgm:cxn modelId="{1402F947-3DF1-4BD4-9830-0F2A2EEEFE98}" type="presParOf" srcId="{2963CFBC-7F5D-4C58-BD32-06E8FD1BDF39}" destId="{2FCDA618-C46B-4B09-A771-2A48BCF7FDD0}" srcOrd="7" destOrd="0" presId="urn:microsoft.com/office/officeart/2005/8/layout/list1"/>
    <dgm:cxn modelId="{6E62DE1D-D646-46CA-8C38-508D29156921}" type="presParOf" srcId="{2963CFBC-7F5D-4C58-BD32-06E8FD1BDF39}" destId="{4D3AA9D8-5BF3-4723-A78D-85EC8AE248D5}" srcOrd="8" destOrd="0" presId="urn:microsoft.com/office/officeart/2005/8/layout/list1"/>
    <dgm:cxn modelId="{36DA4271-27BD-4DDB-B0C0-ADC727F1515D}" type="presParOf" srcId="{4D3AA9D8-5BF3-4723-A78D-85EC8AE248D5}" destId="{5C13E00B-9E64-4684-AFF2-8C55163307F2}" srcOrd="0" destOrd="0" presId="urn:microsoft.com/office/officeart/2005/8/layout/list1"/>
    <dgm:cxn modelId="{259F3FF3-BB11-4378-893F-148E76EAE735}" type="presParOf" srcId="{4D3AA9D8-5BF3-4723-A78D-85EC8AE248D5}" destId="{7A3711B2-2749-436C-885C-42B4AD2CA5A0}" srcOrd="1" destOrd="0" presId="urn:microsoft.com/office/officeart/2005/8/layout/list1"/>
    <dgm:cxn modelId="{21F02ABF-312D-4C8B-8956-196795EDE009}" type="presParOf" srcId="{2963CFBC-7F5D-4C58-BD32-06E8FD1BDF39}" destId="{14AC6CC4-6E8E-400C-823D-F998FA0A8E58}" srcOrd="9" destOrd="0" presId="urn:microsoft.com/office/officeart/2005/8/layout/list1"/>
    <dgm:cxn modelId="{F9CFD85F-77B3-4452-99DD-18C5E3141FD8}" type="presParOf" srcId="{2963CFBC-7F5D-4C58-BD32-06E8FD1BDF39}" destId="{AD7D0F4F-56F1-4155-8D28-625B01B24A3D}" srcOrd="10" destOrd="0" presId="urn:microsoft.com/office/officeart/2005/8/layout/list1"/>
    <dgm:cxn modelId="{DC0D51E4-E87E-4E04-80DE-A1C293372A82}" type="presParOf" srcId="{2963CFBC-7F5D-4C58-BD32-06E8FD1BDF39}" destId="{7AB7BE9D-BAD7-4959-8ECF-F4187D095885}" srcOrd="11" destOrd="0" presId="urn:microsoft.com/office/officeart/2005/8/layout/list1"/>
    <dgm:cxn modelId="{BB96FD3C-B8DF-48BC-9F35-4CA3A02518E9}" type="presParOf" srcId="{2963CFBC-7F5D-4C58-BD32-06E8FD1BDF39}" destId="{42F001F9-10E3-4D5E-BEFF-51C16566A228}" srcOrd="12" destOrd="0" presId="urn:microsoft.com/office/officeart/2005/8/layout/list1"/>
    <dgm:cxn modelId="{A90F83F2-659B-4501-BC64-FB5AD2725572}" type="presParOf" srcId="{42F001F9-10E3-4D5E-BEFF-51C16566A228}" destId="{DE8A47A5-F92A-48B2-84B3-FF64DE38BD2A}" srcOrd="0" destOrd="0" presId="urn:microsoft.com/office/officeart/2005/8/layout/list1"/>
    <dgm:cxn modelId="{68B3040F-01E4-4946-A273-AAF1D3EDC8D6}" type="presParOf" srcId="{42F001F9-10E3-4D5E-BEFF-51C16566A228}" destId="{F975CD1E-EFB2-4EA6-A3EA-33FE5BECAA85}" srcOrd="1" destOrd="0" presId="urn:microsoft.com/office/officeart/2005/8/layout/list1"/>
    <dgm:cxn modelId="{DBB57F49-A8D6-4A2A-B30F-EE8005FA835B}" type="presParOf" srcId="{2963CFBC-7F5D-4C58-BD32-06E8FD1BDF39}" destId="{8ED0DA93-6C24-4824-AA25-F90E0216F5BC}" srcOrd="13" destOrd="0" presId="urn:microsoft.com/office/officeart/2005/8/layout/list1"/>
    <dgm:cxn modelId="{3F58D3D1-A93F-4C5F-A4A9-0846C8CE5863}" type="presParOf" srcId="{2963CFBC-7F5D-4C58-BD32-06E8FD1BDF39}" destId="{57AACDCF-5DE9-439E-8894-B1E4924169D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C1BC2-F3CB-4299-B855-8806E9424C72}">
      <dsp:nvSpPr>
        <dsp:cNvPr id="0" name=""/>
        <dsp:cNvSpPr/>
      </dsp:nvSpPr>
      <dsp:spPr>
        <a:xfrm>
          <a:off x="0" y="39574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DC40D-321A-49A3-9935-5C7F40FD98A9}">
      <dsp:nvSpPr>
        <dsp:cNvPr id="0" name=""/>
        <dsp:cNvSpPr/>
      </dsp:nvSpPr>
      <dsp:spPr>
        <a:xfrm>
          <a:off x="411480" y="56261"/>
          <a:ext cx="576072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①</a:t>
          </a:r>
          <a:r>
            <a:rPr lang="zh-TW" altLang="en-US" sz="2000" kern="1200" dirty="0" smtClean="0">
              <a:solidFill>
                <a:schemeClr val="tx1"/>
              </a:solidFill>
            </a:rPr>
            <a:t>校務資料之蒐集、運用與管理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444624" y="89405"/>
        <a:ext cx="5694432" cy="612672"/>
      </dsp:txXfrm>
    </dsp:sp>
    <dsp:sp modelId="{A3CCE834-6A9F-4761-9D10-71E58983C32A}">
      <dsp:nvSpPr>
        <dsp:cNvPr id="0" name=""/>
        <dsp:cNvSpPr/>
      </dsp:nvSpPr>
      <dsp:spPr>
        <a:xfrm>
          <a:off x="0" y="180354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B6F54-D661-44F4-9237-92F7368A7D35}">
      <dsp:nvSpPr>
        <dsp:cNvPr id="0" name=""/>
        <dsp:cNvSpPr/>
      </dsp:nvSpPr>
      <dsp:spPr>
        <a:xfrm>
          <a:off x="392218" y="1085045"/>
          <a:ext cx="5906696" cy="1043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②</a:t>
          </a:r>
          <a:r>
            <a:rPr lang="zh-TW" altLang="en-US" sz="2000" kern="1200" dirty="0" smtClean="0">
              <a:solidFill>
                <a:schemeClr val="tx1"/>
              </a:solidFill>
            </a:rPr>
            <a:t>本校中長程發展方向、校務各面向之執行成效</a:t>
          </a:r>
          <a:endParaRPr lang="en-US" altLang="zh-TW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</a:rPr>
            <a:t>及相關精進策略研究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443156" y="1135983"/>
        <a:ext cx="5804820" cy="941604"/>
      </dsp:txXfrm>
    </dsp:sp>
    <dsp:sp modelId="{1AD45328-1FBF-4FD1-97D6-4C2AF639F8E6}">
      <dsp:nvSpPr>
        <dsp:cNvPr id="0" name=""/>
        <dsp:cNvSpPr/>
      </dsp:nvSpPr>
      <dsp:spPr>
        <a:xfrm>
          <a:off x="0" y="284682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1BFA4-E4EB-4082-B47C-A01013FDA377}">
      <dsp:nvSpPr>
        <dsp:cNvPr id="0" name=""/>
        <dsp:cNvSpPr/>
      </dsp:nvSpPr>
      <dsp:spPr>
        <a:xfrm>
          <a:off x="411480" y="2507341"/>
          <a:ext cx="576072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③</a:t>
          </a:r>
          <a:r>
            <a:rPr lang="zh-TW" altLang="en-US" sz="2000" kern="1200" dirty="0" smtClean="0">
              <a:solidFill>
                <a:schemeClr val="tx1"/>
              </a:solidFill>
            </a:rPr>
            <a:t>校務相關研究之提案受理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444624" y="2540485"/>
        <a:ext cx="5694432" cy="612672"/>
      </dsp:txXfrm>
    </dsp:sp>
    <dsp:sp modelId="{79CDF46F-D67D-41A6-87F3-162A2116092E}">
      <dsp:nvSpPr>
        <dsp:cNvPr id="0" name=""/>
        <dsp:cNvSpPr/>
      </dsp:nvSpPr>
      <dsp:spPr>
        <a:xfrm>
          <a:off x="0" y="389010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CED9F-8C92-47B8-BBDA-0933E308ABB9}">
      <dsp:nvSpPr>
        <dsp:cNvPr id="0" name=""/>
        <dsp:cNvSpPr/>
      </dsp:nvSpPr>
      <dsp:spPr>
        <a:xfrm>
          <a:off x="411480" y="3550621"/>
          <a:ext cx="576072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④</a:t>
          </a:r>
          <a:r>
            <a:rPr lang="zh-TW" altLang="en-US" sz="2000" kern="1200" dirty="0" smtClean="0">
              <a:solidFill>
                <a:schemeClr val="tx1"/>
              </a:solidFill>
            </a:rPr>
            <a:t>其他有關校務之重要研究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444624" y="3583765"/>
        <a:ext cx="5694432" cy="6126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942CA-3CF4-4AED-A7B3-60A9A18AD9B7}">
      <dsp:nvSpPr>
        <dsp:cNvPr id="0" name=""/>
        <dsp:cNvSpPr/>
      </dsp:nvSpPr>
      <dsp:spPr>
        <a:xfrm>
          <a:off x="4205199" y="-311688"/>
          <a:ext cx="4349959" cy="297191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F5A36F-F2B9-4821-A826-1AC9532B843D}">
      <dsp:nvSpPr>
        <dsp:cNvPr id="0" name=""/>
        <dsp:cNvSpPr/>
      </dsp:nvSpPr>
      <dsp:spPr>
        <a:xfrm>
          <a:off x="5462547" y="616000"/>
          <a:ext cx="2020579" cy="683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控制風險</a:t>
          </a:r>
          <a:endParaRPr lang="zh-TW" altLang="en-US" sz="2400" b="1" kern="1200" dirty="0"/>
        </a:p>
      </dsp:txBody>
      <dsp:txXfrm>
        <a:off x="5462547" y="616000"/>
        <a:ext cx="2020579" cy="683550"/>
      </dsp:txXfrm>
    </dsp:sp>
    <dsp:sp modelId="{F4BD86D8-85C7-48DB-89E5-8F0B487A1F5D}">
      <dsp:nvSpPr>
        <dsp:cNvPr id="0" name=""/>
        <dsp:cNvSpPr/>
      </dsp:nvSpPr>
      <dsp:spPr>
        <a:xfrm>
          <a:off x="2635786" y="1156520"/>
          <a:ext cx="4704439" cy="29792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F2D255-4B3D-4F7F-A35B-8D7C5986C70D}">
      <dsp:nvSpPr>
        <dsp:cNvPr id="0" name=""/>
        <dsp:cNvSpPr/>
      </dsp:nvSpPr>
      <dsp:spPr>
        <a:xfrm>
          <a:off x="3435215" y="2109576"/>
          <a:ext cx="2753425" cy="683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規避或移轉風險</a:t>
          </a:r>
          <a:endParaRPr lang="zh-TW" altLang="en-US" sz="2400" b="1" kern="1200" dirty="0"/>
        </a:p>
      </dsp:txBody>
      <dsp:txXfrm>
        <a:off x="3435215" y="2109576"/>
        <a:ext cx="2753425" cy="683550"/>
      </dsp:txXfrm>
    </dsp:sp>
    <dsp:sp modelId="{F5A220C8-55E4-43BB-B3A9-CF28BBC795DC}">
      <dsp:nvSpPr>
        <dsp:cNvPr id="0" name=""/>
        <dsp:cNvSpPr/>
      </dsp:nvSpPr>
      <dsp:spPr>
        <a:xfrm>
          <a:off x="3897199" y="3049454"/>
          <a:ext cx="4950662" cy="227350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766664-8723-4A5D-BEA4-DCC1386F6638}">
      <dsp:nvSpPr>
        <dsp:cNvPr id="0" name=""/>
        <dsp:cNvSpPr/>
      </dsp:nvSpPr>
      <dsp:spPr>
        <a:xfrm>
          <a:off x="5129204" y="3880573"/>
          <a:ext cx="2769766" cy="683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/>
            <a:t>接受風險並為最糟的情況作準備</a:t>
          </a:r>
          <a:endParaRPr lang="zh-TW" altLang="en-US" sz="2200" b="1" kern="1200" dirty="0"/>
        </a:p>
      </dsp:txBody>
      <dsp:txXfrm>
        <a:off x="5129204" y="3880573"/>
        <a:ext cx="2769766" cy="6835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6D614-FDB5-43DB-8523-9D3454534CCC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F1D57-48A8-4CE0-A6E1-21D5BDF8943A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內部人員職務操守之建立</a:t>
          </a:r>
          <a:endParaRPr lang="zh-TW" altLang="en-US" sz="2500" kern="1200" dirty="0"/>
        </a:p>
      </dsp:txBody>
      <dsp:txXfrm>
        <a:off x="447506" y="98507"/>
        <a:ext cx="5688668" cy="665948"/>
      </dsp:txXfrm>
    </dsp:sp>
    <dsp:sp modelId="{1B233D31-6E51-448F-A07A-EC4AF1AC2888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EDFD6-0D27-488A-B81C-58CA35A9202A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首長及高階主管之重視與支持</a:t>
          </a:r>
          <a:endParaRPr lang="zh-TW" altLang="en-US" sz="2500" kern="1200" dirty="0"/>
        </a:p>
      </dsp:txBody>
      <dsp:txXfrm>
        <a:off x="447506" y="1232507"/>
        <a:ext cx="5688668" cy="665948"/>
      </dsp:txXfrm>
    </dsp:sp>
    <dsp:sp modelId="{88386606-C93B-460A-BAC2-655454660DDF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230CA-BF42-401A-9A39-649E49193935}">
      <dsp:nvSpPr>
        <dsp:cNvPr id="0" name=""/>
        <dsp:cNvSpPr/>
      </dsp:nvSpPr>
      <dsp:spPr>
        <a:xfrm>
          <a:off x="370385" y="2332857"/>
          <a:ext cx="5760720" cy="73800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組織架構及授權之適當明確</a:t>
          </a:r>
          <a:endParaRPr lang="zh-TW" altLang="en-US" sz="2500" kern="1200" dirty="0"/>
        </a:p>
      </dsp:txBody>
      <dsp:txXfrm>
        <a:off x="406411" y="2368883"/>
        <a:ext cx="5688668" cy="665948"/>
      </dsp:txXfrm>
    </dsp:sp>
    <dsp:sp modelId="{629054B4-C482-40D1-B858-C94B4EB33899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66125-51AE-4271-96F2-2BB1BBE87516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專業能力之提升</a:t>
          </a:r>
          <a:endParaRPr lang="zh-TW" altLang="en-US" sz="2500" kern="1200" dirty="0"/>
        </a:p>
      </dsp:txBody>
      <dsp:txXfrm>
        <a:off x="447506" y="3500507"/>
        <a:ext cx="5688668" cy="66594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7E4A8-7CA8-4C40-A72B-3D8EA8C3B81D}">
      <dsp:nvSpPr>
        <dsp:cNvPr id="0" name=""/>
        <dsp:cNvSpPr/>
      </dsp:nvSpPr>
      <dsp:spPr>
        <a:xfrm>
          <a:off x="2234850" y="273043"/>
          <a:ext cx="3899154" cy="3899154"/>
        </a:xfrm>
        <a:prstGeom prst="pie">
          <a:avLst>
            <a:gd name="adj1" fmla="val 16200000"/>
            <a:gd name="adj2" fmla="val 19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資產管理風險</a:t>
          </a:r>
          <a:endParaRPr lang="zh-TW" altLang="en-US" sz="2000" b="1" kern="1200" dirty="0"/>
        </a:p>
      </dsp:txBody>
      <dsp:txXfrm>
        <a:off x="4277264" y="771114"/>
        <a:ext cx="1021207" cy="789114"/>
      </dsp:txXfrm>
    </dsp:sp>
    <dsp:sp modelId="{848C40AA-3258-4332-A911-37BD43B09FA3}">
      <dsp:nvSpPr>
        <dsp:cNvPr id="0" name=""/>
        <dsp:cNvSpPr/>
      </dsp:nvSpPr>
      <dsp:spPr>
        <a:xfrm>
          <a:off x="2379469" y="428913"/>
          <a:ext cx="3702753" cy="3748022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資訊科技風險</a:t>
          </a:r>
          <a:endParaRPr lang="zh-TW" altLang="en-US" sz="2000" b="1" kern="1200" dirty="0"/>
        </a:p>
      </dsp:txBody>
      <dsp:txXfrm>
        <a:off x="4892052" y="1945970"/>
        <a:ext cx="1013849" cy="736218"/>
      </dsp:txXfrm>
    </dsp:sp>
    <dsp:sp modelId="{92C5F415-13B9-4C20-8049-F09C57FF1049}">
      <dsp:nvSpPr>
        <dsp:cNvPr id="0" name=""/>
        <dsp:cNvSpPr/>
      </dsp:nvSpPr>
      <dsp:spPr>
        <a:xfrm>
          <a:off x="2242610" y="432521"/>
          <a:ext cx="3899154" cy="3899154"/>
        </a:xfrm>
        <a:prstGeom prst="pie">
          <a:avLst>
            <a:gd name="adj1" fmla="val 1800000"/>
            <a:gd name="adj2" fmla="val 540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財務信用風險</a:t>
          </a:r>
          <a:endParaRPr lang="zh-TW" altLang="en-US" sz="2000" b="1" kern="1200" dirty="0"/>
        </a:p>
      </dsp:txBody>
      <dsp:txXfrm>
        <a:off x="4285024" y="3067699"/>
        <a:ext cx="1021207" cy="789114"/>
      </dsp:txXfrm>
    </dsp:sp>
    <dsp:sp modelId="{E111E54F-B250-4A35-BF96-F0F1FEFD2708}">
      <dsp:nvSpPr>
        <dsp:cNvPr id="0" name=""/>
        <dsp:cNvSpPr/>
      </dsp:nvSpPr>
      <dsp:spPr>
        <a:xfrm>
          <a:off x="2142013" y="433652"/>
          <a:ext cx="3899154" cy="3899154"/>
        </a:xfrm>
        <a:prstGeom prst="pie">
          <a:avLst>
            <a:gd name="adj1" fmla="val 5400000"/>
            <a:gd name="adj2" fmla="val 900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人力資源風險</a:t>
          </a:r>
          <a:endParaRPr lang="zh-TW" altLang="en-US" sz="2000" b="1" kern="1200" dirty="0"/>
        </a:p>
      </dsp:txBody>
      <dsp:txXfrm>
        <a:off x="2977546" y="3068830"/>
        <a:ext cx="1021207" cy="789114"/>
      </dsp:txXfrm>
    </dsp:sp>
    <dsp:sp modelId="{460BB292-F993-4099-A894-E866B050A787}">
      <dsp:nvSpPr>
        <dsp:cNvPr id="0" name=""/>
        <dsp:cNvSpPr/>
      </dsp:nvSpPr>
      <dsp:spPr>
        <a:xfrm>
          <a:off x="2095595" y="353347"/>
          <a:ext cx="3899154" cy="3899154"/>
        </a:xfrm>
        <a:prstGeom prst="pie">
          <a:avLst>
            <a:gd name="adj1" fmla="val 9000000"/>
            <a:gd name="adj2" fmla="val 1260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安全衛</a:t>
          </a:r>
          <a:endParaRPr lang="en-US" altLang="zh-TW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生風險</a:t>
          </a:r>
          <a:endParaRPr lang="zh-TW" altLang="en-US" sz="2000" b="1" kern="1200" dirty="0"/>
        </a:p>
      </dsp:txBody>
      <dsp:txXfrm>
        <a:off x="2281269" y="1931577"/>
        <a:ext cx="1067625" cy="765905"/>
      </dsp:txXfrm>
    </dsp:sp>
    <dsp:sp modelId="{FB693621-2AE5-4F61-9046-0D10F92E9BEC}">
      <dsp:nvSpPr>
        <dsp:cNvPr id="0" name=""/>
        <dsp:cNvSpPr/>
      </dsp:nvSpPr>
      <dsp:spPr>
        <a:xfrm>
          <a:off x="2142013" y="273043"/>
          <a:ext cx="3899154" cy="3899154"/>
        </a:xfrm>
        <a:prstGeom prst="pie">
          <a:avLst>
            <a:gd name="adj1" fmla="val 126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環境</a:t>
          </a:r>
          <a:endParaRPr lang="en-US" altLang="zh-TW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風險</a:t>
          </a:r>
          <a:endParaRPr lang="zh-TW" altLang="en-US" sz="2000" b="1" kern="1200" dirty="0"/>
        </a:p>
      </dsp:txBody>
      <dsp:txXfrm>
        <a:off x="2977546" y="771114"/>
        <a:ext cx="1021207" cy="789114"/>
      </dsp:txXfrm>
    </dsp:sp>
    <dsp:sp modelId="{84330D08-AEC4-4148-91DD-4DA60C21341F}">
      <dsp:nvSpPr>
        <dsp:cNvPr id="0" name=""/>
        <dsp:cNvSpPr/>
      </dsp:nvSpPr>
      <dsp:spPr>
        <a:xfrm>
          <a:off x="1954574" y="87953"/>
          <a:ext cx="4613577" cy="4340672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77F6D-112C-4547-A185-8FB270227808}">
      <dsp:nvSpPr>
        <dsp:cNvPr id="0" name=""/>
        <dsp:cNvSpPr/>
      </dsp:nvSpPr>
      <dsp:spPr>
        <a:xfrm>
          <a:off x="2040611" y="112642"/>
          <a:ext cx="4381906" cy="438190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0246C-1569-4D31-87CA-6F953AF720E7}">
      <dsp:nvSpPr>
        <dsp:cNvPr id="0" name=""/>
        <dsp:cNvSpPr/>
      </dsp:nvSpPr>
      <dsp:spPr>
        <a:xfrm>
          <a:off x="2001091" y="191145"/>
          <a:ext cx="4381906" cy="438190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853EF-50D7-4CDE-8775-750EE14C0AB0}">
      <dsp:nvSpPr>
        <dsp:cNvPr id="0" name=""/>
        <dsp:cNvSpPr/>
      </dsp:nvSpPr>
      <dsp:spPr>
        <a:xfrm>
          <a:off x="1900779" y="192275"/>
          <a:ext cx="4381906" cy="438190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A7245-FAA4-4041-8974-C1DCF785112A}">
      <dsp:nvSpPr>
        <dsp:cNvPr id="0" name=""/>
        <dsp:cNvSpPr/>
      </dsp:nvSpPr>
      <dsp:spPr>
        <a:xfrm>
          <a:off x="1854361" y="111971"/>
          <a:ext cx="4381906" cy="438190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D91AB-9F22-4676-892B-B020DF1EC393}">
      <dsp:nvSpPr>
        <dsp:cNvPr id="0" name=""/>
        <dsp:cNvSpPr/>
      </dsp:nvSpPr>
      <dsp:spPr>
        <a:xfrm>
          <a:off x="1900779" y="31667"/>
          <a:ext cx="4381906" cy="438190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1868C-B413-4A1F-B3ED-93782F230AD4}">
      <dsp:nvSpPr>
        <dsp:cNvPr id="0" name=""/>
        <dsp:cNvSpPr/>
      </dsp:nvSpPr>
      <dsp:spPr>
        <a:xfrm>
          <a:off x="0" y="353140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2831E-AF51-4C81-8FCD-8F336746FC9B}">
      <dsp:nvSpPr>
        <dsp:cNvPr id="0" name=""/>
        <dsp:cNvSpPr/>
      </dsp:nvSpPr>
      <dsp:spPr>
        <a:xfrm>
          <a:off x="304800" y="72700"/>
          <a:ext cx="426720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+mj-ea"/>
              <a:ea typeface="+mj-ea"/>
            </a:rPr>
            <a:t>衡酌業務特性、規模大小及人員多寡</a:t>
          </a:r>
          <a:endParaRPr lang="zh-TW" altLang="en-US" sz="1900" kern="1200" dirty="0">
            <a:latin typeface="+mj-ea"/>
            <a:ea typeface="+mj-ea"/>
          </a:endParaRPr>
        </a:p>
      </dsp:txBody>
      <dsp:txXfrm>
        <a:off x="332180" y="100080"/>
        <a:ext cx="4212440" cy="506120"/>
      </dsp:txXfrm>
    </dsp:sp>
    <dsp:sp modelId="{AB40CCAA-B286-45FC-B83B-C9C0D62DBDCB}">
      <dsp:nvSpPr>
        <dsp:cNvPr id="0" name=""/>
        <dsp:cNvSpPr/>
      </dsp:nvSpPr>
      <dsp:spPr>
        <a:xfrm>
          <a:off x="0" y="1214981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BFE47-FA26-403B-97AE-A299058144D7}">
      <dsp:nvSpPr>
        <dsp:cNvPr id="0" name=""/>
        <dsp:cNvSpPr/>
      </dsp:nvSpPr>
      <dsp:spPr>
        <a:xfrm>
          <a:off x="304800" y="934541"/>
          <a:ext cx="426720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依據業務風險性</a:t>
          </a:r>
          <a:endParaRPr lang="zh-TW" altLang="en-US" sz="1900" kern="1200" dirty="0"/>
        </a:p>
      </dsp:txBody>
      <dsp:txXfrm>
        <a:off x="332180" y="961921"/>
        <a:ext cx="4212440" cy="506120"/>
      </dsp:txXfrm>
    </dsp:sp>
    <dsp:sp modelId="{F40FCD12-2945-4D36-A792-3927E0696E80}">
      <dsp:nvSpPr>
        <dsp:cNvPr id="0" name=""/>
        <dsp:cNvSpPr/>
      </dsp:nvSpPr>
      <dsp:spPr>
        <a:xfrm>
          <a:off x="0" y="2076821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D96CE-FAAF-45D2-B76E-6553A6B35ADF}">
      <dsp:nvSpPr>
        <dsp:cNvPr id="0" name=""/>
        <dsp:cNvSpPr/>
      </dsp:nvSpPr>
      <dsp:spPr>
        <a:xfrm>
          <a:off x="304800" y="1796381"/>
          <a:ext cx="4267200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判斷業務重要性</a:t>
          </a:r>
          <a:endParaRPr lang="zh-TW" altLang="en-US" sz="1900" kern="1200" dirty="0"/>
        </a:p>
      </dsp:txBody>
      <dsp:txXfrm>
        <a:off x="332180" y="1823761"/>
        <a:ext cx="4212440" cy="506120"/>
      </dsp:txXfrm>
    </dsp:sp>
    <dsp:sp modelId="{CCA4CE8D-A0E5-49CC-B535-CBB6DC5447A6}">
      <dsp:nvSpPr>
        <dsp:cNvPr id="0" name=""/>
        <dsp:cNvSpPr/>
      </dsp:nvSpPr>
      <dsp:spPr>
        <a:xfrm>
          <a:off x="0" y="2938661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8AEB0-5990-4B27-8C28-A8020AECCFAF}">
      <dsp:nvSpPr>
        <dsp:cNvPr id="0" name=""/>
        <dsp:cNvSpPr/>
      </dsp:nvSpPr>
      <dsp:spPr>
        <a:xfrm>
          <a:off x="304800" y="2658221"/>
          <a:ext cx="426720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考量成本效益</a:t>
          </a:r>
          <a:endParaRPr lang="zh-TW" altLang="en-US" sz="1900" kern="1200" dirty="0"/>
        </a:p>
      </dsp:txBody>
      <dsp:txXfrm>
        <a:off x="332180" y="2685601"/>
        <a:ext cx="4212440" cy="5061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D1D4B-1AC9-4958-ACE6-D4F30F7887E1}">
      <dsp:nvSpPr>
        <dsp:cNvPr id="0" name=""/>
        <dsp:cNvSpPr/>
      </dsp:nvSpPr>
      <dsp:spPr>
        <a:xfrm>
          <a:off x="494029" y="0"/>
          <a:ext cx="7241540" cy="452596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1C4D5-A562-45E5-9859-1126E25D7F51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9FD08-0F20-4276-B81B-6983AF042798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以「自我監督」為基礎之內部評核機制。</a:t>
          </a:r>
          <a:endParaRPr lang="zh-TW" altLang="en-US" sz="2000" kern="1200" dirty="0"/>
        </a:p>
      </dsp:txBody>
      <dsp:txXfrm>
        <a:off x="1507845" y="3217959"/>
        <a:ext cx="1687279" cy="1308003"/>
      </dsp:txXfrm>
    </dsp:sp>
    <dsp:sp modelId="{DE24F0A7-3759-4D47-81D0-6D93BECED626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5C9F3-1546-4FDD-AEBE-9E78F1F80CB5}">
      <dsp:nvSpPr>
        <dsp:cNvPr id="0" name=""/>
        <dsp:cNvSpPr/>
      </dsp:nvSpPr>
      <dsp:spPr>
        <a:xfrm>
          <a:off x="3538732" y="1828804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各單位自行檢視各項作業流程執行之效率與效果，確認內控機制是否有效、可行且仍被執行。</a:t>
          </a:r>
          <a:endParaRPr lang="zh-TW" altLang="en-US" sz="2000" kern="1200" dirty="0"/>
        </a:p>
      </dsp:txBody>
      <dsp:txXfrm>
        <a:off x="3538732" y="1828804"/>
        <a:ext cx="1737969" cy="2462123"/>
      </dsp:txXfrm>
    </dsp:sp>
    <dsp:sp modelId="{AE897FEC-CAEA-43B7-ADC0-D7824EAA30E2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CE7C2-6749-43AF-9511-CD1A98A750D3}">
      <dsp:nvSpPr>
        <dsp:cNvPr id="0" name=""/>
        <dsp:cNvSpPr/>
      </dsp:nvSpPr>
      <dsp:spPr>
        <a:xfrm>
          <a:off x="5770980" y="1036705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有助於個單位瞭解流程與風險、設定控制與落實自組管理進而提升學校營運效能</a:t>
          </a:r>
          <a:endParaRPr lang="zh-TW" altLang="en-US" sz="2000" kern="1200" dirty="0"/>
        </a:p>
      </dsp:txBody>
      <dsp:txXfrm>
        <a:off x="5770980" y="1036705"/>
        <a:ext cx="1737969" cy="31455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7EF75-8959-49F2-B046-D64D4FF163E1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確定目前所建立之作業程序與控制機制</a:t>
          </a:r>
          <a:endParaRPr lang="zh-TW" altLang="en-US" sz="2400" kern="1200" dirty="0"/>
        </a:p>
      </dsp:txBody>
      <dsp:txXfrm>
        <a:off x="29163" y="29163"/>
        <a:ext cx="5425092" cy="937385"/>
      </dsp:txXfrm>
    </dsp:sp>
    <dsp:sp modelId="{F4D95BA4-0CEE-46E2-A652-1908857C904F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審核內部控制設計之妥適性</a:t>
          </a:r>
          <a:endParaRPr lang="zh-TW" altLang="en-US" sz="2400" kern="1200" dirty="0"/>
        </a:p>
      </dsp:txBody>
      <dsp:txXfrm>
        <a:off x="580546" y="1205913"/>
        <a:ext cx="5326758" cy="937385"/>
      </dsp:txXfrm>
    </dsp:sp>
    <dsp:sp modelId="{44088378-75E8-4980-A954-3CDF8468A7EC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評估內部控制制度，以確認是否需加以擴增或刪減</a:t>
          </a:r>
          <a:endParaRPr lang="zh-TW" altLang="en-US" sz="2400" kern="1200" dirty="0"/>
        </a:p>
      </dsp:txBody>
      <dsp:txXfrm>
        <a:off x="1123699" y="2382663"/>
        <a:ext cx="5334987" cy="937385"/>
      </dsp:txXfrm>
    </dsp:sp>
    <dsp:sp modelId="{D041C167-E38E-4A70-81AC-10AB4DB6A29B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提出內部控制制度之改善措施</a:t>
          </a:r>
          <a:endParaRPr lang="zh-TW" altLang="en-US" sz="2400" kern="1200" dirty="0"/>
        </a:p>
      </dsp:txBody>
      <dsp:txXfrm>
        <a:off x="1675083" y="3559414"/>
        <a:ext cx="5326758" cy="937385"/>
      </dsp:txXfrm>
    </dsp:sp>
    <dsp:sp modelId="{1862F602-B8EA-4C60-83C9-6AA7F68FC27C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/>
        </a:p>
      </dsp:txBody>
      <dsp:txXfrm>
        <a:off x="6082090" y="762624"/>
        <a:ext cx="355966" cy="487027"/>
      </dsp:txXfrm>
    </dsp:sp>
    <dsp:sp modelId="{4C3E8442-EE38-4C67-A17D-D8DAA562B753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/>
        </a:p>
      </dsp:txBody>
      <dsp:txXfrm>
        <a:off x="6633473" y="1939375"/>
        <a:ext cx="355966" cy="487027"/>
      </dsp:txXfrm>
    </dsp:sp>
    <dsp:sp modelId="{A640DCB4-38D1-45FD-B509-FB66136E15BF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/>
        </a:p>
      </dsp:txBody>
      <dsp:txXfrm>
        <a:off x="7176627" y="3116125"/>
        <a:ext cx="355966" cy="48702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EEF94-AF99-465E-93FB-C0825A840FC3}">
      <dsp:nvSpPr>
        <dsp:cNvPr id="0" name=""/>
        <dsp:cNvSpPr/>
      </dsp:nvSpPr>
      <dsp:spPr>
        <a:xfrm>
          <a:off x="2686338" y="0"/>
          <a:ext cx="2628291" cy="2628291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提升學校營運並持續改善</a:t>
          </a:r>
          <a:endParaRPr lang="zh-TW" altLang="en-US" sz="2000" b="1" kern="1200" dirty="0"/>
        </a:p>
      </dsp:txBody>
      <dsp:txXfrm>
        <a:off x="3343411" y="1314146"/>
        <a:ext cx="1314145" cy="1314145"/>
      </dsp:txXfrm>
    </dsp:sp>
    <dsp:sp modelId="{82239669-BDB4-4F10-A654-F19B4990BBA3}">
      <dsp:nvSpPr>
        <dsp:cNvPr id="0" name=""/>
        <dsp:cNvSpPr/>
      </dsp:nvSpPr>
      <dsp:spPr>
        <a:xfrm>
          <a:off x="1189658" y="2628291"/>
          <a:ext cx="2993361" cy="2628291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協助檢核內部控制之有效程度</a:t>
          </a:r>
          <a:endParaRPr lang="zh-TW" altLang="en-US" sz="2000" b="1" kern="1200" dirty="0"/>
        </a:p>
      </dsp:txBody>
      <dsp:txXfrm>
        <a:off x="1937998" y="3942437"/>
        <a:ext cx="1496681" cy="1314145"/>
      </dsp:txXfrm>
    </dsp:sp>
    <dsp:sp modelId="{A1B2B306-D89F-4A86-823B-BD4608F3C30D}">
      <dsp:nvSpPr>
        <dsp:cNvPr id="0" name=""/>
        <dsp:cNvSpPr/>
      </dsp:nvSpPr>
      <dsp:spPr>
        <a:xfrm rot="10800000">
          <a:off x="2662368" y="2628291"/>
          <a:ext cx="2628291" cy="2628291"/>
        </a:xfrm>
        <a:prstGeom prst="triangl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內部</a:t>
          </a:r>
          <a:endParaRPr lang="en-US" altLang="zh-TW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稽核</a:t>
          </a:r>
          <a:endParaRPr lang="zh-TW" altLang="en-US" sz="2800" b="1" kern="1200" dirty="0"/>
        </a:p>
      </dsp:txBody>
      <dsp:txXfrm rot="10800000">
        <a:off x="3319441" y="2628291"/>
        <a:ext cx="1314145" cy="1314145"/>
      </dsp:txXfrm>
    </dsp:sp>
    <dsp:sp modelId="{0E80EDEA-FA2D-4AE0-9669-786FE19F6E7F}">
      <dsp:nvSpPr>
        <dsp:cNvPr id="0" name=""/>
        <dsp:cNvSpPr/>
      </dsp:nvSpPr>
      <dsp:spPr>
        <a:xfrm>
          <a:off x="3826032" y="2628291"/>
          <a:ext cx="2977197" cy="2628291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確保內部控制度持續有效實施</a:t>
          </a:r>
          <a:endParaRPr lang="zh-TW" altLang="en-US" sz="2000" b="1" kern="1200" dirty="0"/>
        </a:p>
      </dsp:txBody>
      <dsp:txXfrm>
        <a:off x="4570331" y="3942437"/>
        <a:ext cx="1488599" cy="1314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23ED3-CAFF-46D8-8859-753AF8E93924}">
      <dsp:nvSpPr>
        <dsp:cNvPr id="0" name=""/>
        <dsp:cNvSpPr/>
      </dsp:nvSpPr>
      <dsp:spPr>
        <a:xfrm rot="5400000">
          <a:off x="-213115" y="217337"/>
          <a:ext cx="1420767" cy="99453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100.11.09</a:t>
          </a:r>
          <a:endParaRPr lang="zh-TW" altLang="en-US" sz="1700" kern="1200" dirty="0"/>
        </a:p>
      </dsp:txBody>
      <dsp:txXfrm rot="-5400000">
        <a:off x="1" y="501491"/>
        <a:ext cx="994537" cy="426230"/>
      </dsp:txXfrm>
    </dsp:sp>
    <dsp:sp modelId="{69E911D4-213F-428C-9E64-8F13A8B8CF83}">
      <dsp:nvSpPr>
        <dsp:cNvPr id="0" name=""/>
        <dsp:cNvSpPr/>
      </dsp:nvSpPr>
      <dsp:spPr>
        <a:xfrm rot="5400000">
          <a:off x="3909019" y="-2910259"/>
          <a:ext cx="923498" cy="6752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+mn-ea"/>
              <a:ea typeface="+mn-ea"/>
            </a:rPr>
            <a:t> 訂定「國立中山大學內部控制專案小組設置要點」</a:t>
          </a:r>
          <a:endParaRPr lang="zh-TW" altLang="en-US" sz="2000" kern="1200" dirty="0">
            <a:latin typeface="+mn-ea"/>
            <a:ea typeface="+mn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+mn-ea"/>
              <a:ea typeface="+mn-ea"/>
            </a:rPr>
            <a:t> 設置「國立中山大學內部控制小組 」</a:t>
          </a:r>
          <a:endParaRPr lang="zh-TW" altLang="en-US" sz="2000" kern="1200" dirty="0">
            <a:latin typeface="+mn-ea"/>
            <a:ea typeface="+mn-ea"/>
          </a:endParaRPr>
        </a:p>
      </dsp:txBody>
      <dsp:txXfrm rot="-5400000">
        <a:off x="994538" y="49303"/>
        <a:ext cx="6707381" cy="833336"/>
      </dsp:txXfrm>
    </dsp:sp>
    <dsp:sp modelId="{286905A1-B7C3-4700-9C0F-D06D6A04411A}">
      <dsp:nvSpPr>
        <dsp:cNvPr id="0" name=""/>
        <dsp:cNvSpPr/>
      </dsp:nvSpPr>
      <dsp:spPr>
        <a:xfrm rot="5400000">
          <a:off x="-213115" y="1441862"/>
          <a:ext cx="1420767" cy="994537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101.06.28</a:t>
          </a:r>
          <a:endParaRPr lang="zh-TW" altLang="en-US" sz="1700" kern="1200" dirty="0"/>
        </a:p>
      </dsp:txBody>
      <dsp:txXfrm rot="-5400000">
        <a:off x="1" y="1726016"/>
        <a:ext cx="994537" cy="426230"/>
      </dsp:txXfrm>
    </dsp:sp>
    <dsp:sp modelId="{0D1906FE-0EF4-49F3-8106-437BF8F34A3A}">
      <dsp:nvSpPr>
        <dsp:cNvPr id="0" name=""/>
        <dsp:cNvSpPr/>
      </dsp:nvSpPr>
      <dsp:spPr>
        <a:xfrm rot="5400000">
          <a:off x="3907668" y="-1661372"/>
          <a:ext cx="923498" cy="6752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 </a:t>
          </a:r>
          <a:r>
            <a:rPr lang="zh-TW" altLang="en-US" sz="2000" kern="1200" dirty="0" smtClean="0"/>
            <a:t>內控小組</a:t>
          </a:r>
          <a:r>
            <a:rPr lang="zh-TW" altLang="en-US" sz="2000" kern="1200" dirty="0" smtClean="0">
              <a:latin typeface="+mn-ea"/>
              <a:ea typeface="+mn-ea"/>
            </a:rPr>
            <a:t>確認本校內部控制設計架構</a:t>
          </a:r>
          <a:endParaRPr lang="zh-TW" altLang="en-US" sz="2000" kern="1200" dirty="0">
            <a:latin typeface="+mn-ea"/>
            <a:ea typeface="+mn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+mn-ea"/>
              <a:ea typeface="+mn-ea"/>
            </a:rPr>
            <a:t> 召開首次內部控制幕僚工作圈會議</a:t>
          </a:r>
          <a:endParaRPr lang="zh-TW" altLang="en-US" sz="2000" kern="1200" dirty="0">
            <a:latin typeface="+mn-ea"/>
            <a:ea typeface="+mn-ea"/>
          </a:endParaRPr>
        </a:p>
      </dsp:txBody>
      <dsp:txXfrm rot="-5400000">
        <a:off x="993187" y="1298190"/>
        <a:ext cx="6707381" cy="833336"/>
      </dsp:txXfrm>
    </dsp:sp>
    <dsp:sp modelId="{7920BB42-F44E-4AD5-BB75-7835FB34AD57}">
      <dsp:nvSpPr>
        <dsp:cNvPr id="0" name=""/>
        <dsp:cNvSpPr/>
      </dsp:nvSpPr>
      <dsp:spPr>
        <a:xfrm rot="5400000">
          <a:off x="-213115" y="2666388"/>
          <a:ext cx="1420767" cy="994537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101.10.28</a:t>
          </a:r>
          <a:endParaRPr lang="zh-TW" altLang="en-US" sz="1700" kern="1200" dirty="0"/>
        </a:p>
      </dsp:txBody>
      <dsp:txXfrm rot="-5400000">
        <a:off x="1" y="2950542"/>
        <a:ext cx="994537" cy="426230"/>
      </dsp:txXfrm>
    </dsp:sp>
    <dsp:sp modelId="{7A53FFFA-46E9-4242-83E7-A4E4C163C458}">
      <dsp:nvSpPr>
        <dsp:cNvPr id="0" name=""/>
        <dsp:cNvSpPr/>
      </dsp:nvSpPr>
      <dsp:spPr>
        <a:xfrm rot="5400000">
          <a:off x="3909019" y="-581642"/>
          <a:ext cx="923498" cy="6752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+mn-ea"/>
              <a:ea typeface="+mn-ea"/>
            </a:rPr>
            <a:t>完成各單位內部控制業務項目彙整</a:t>
          </a:r>
          <a:endParaRPr lang="zh-TW" altLang="en-US" sz="2000" kern="1200" dirty="0">
            <a:latin typeface="+mn-ea"/>
            <a:ea typeface="+mn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+mn-ea"/>
              <a:ea typeface="+mn-ea"/>
            </a:rPr>
            <a:t>完成本校內部控制手冊</a:t>
          </a:r>
          <a:r>
            <a:rPr lang="en-US" altLang="zh-TW" sz="2000" kern="1200" dirty="0" smtClean="0">
              <a:latin typeface="+mn-ea"/>
              <a:ea typeface="+mn-ea"/>
            </a:rPr>
            <a:t>1.0</a:t>
          </a:r>
          <a:r>
            <a:rPr lang="zh-TW" altLang="en-US" sz="2000" kern="1200" dirty="0" smtClean="0">
              <a:latin typeface="+mn-ea"/>
              <a:ea typeface="+mn-ea"/>
            </a:rPr>
            <a:t>版</a:t>
          </a:r>
          <a:endParaRPr lang="zh-TW" altLang="en-US" sz="2000" kern="1200" dirty="0">
            <a:latin typeface="+mn-ea"/>
            <a:ea typeface="+mn-ea"/>
          </a:endParaRPr>
        </a:p>
      </dsp:txBody>
      <dsp:txXfrm rot="-5400000">
        <a:off x="994538" y="2377920"/>
        <a:ext cx="6707381" cy="83333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6A84E-D2FD-4F99-A922-8327252CA226}">
      <dsp:nvSpPr>
        <dsp:cNvPr id="0" name=""/>
        <dsp:cNvSpPr/>
      </dsp:nvSpPr>
      <dsp:spPr>
        <a:xfrm rot="5400000">
          <a:off x="4728150" y="-1908942"/>
          <a:ext cx="144795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由內部稽核人員依年度稽核計畫及本校「內部控制覆核及內部稽核作業要點」執行</a:t>
          </a:r>
          <a:endParaRPr lang="zh-TW" altLang="en-US" sz="2000" kern="1200" dirty="0"/>
        </a:p>
      </dsp:txBody>
      <dsp:txXfrm rot="-5400000">
        <a:off x="2818656" y="71235"/>
        <a:ext cx="5196261" cy="1306588"/>
      </dsp:txXfrm>
    </dsp:sp>
    <dsp:sp modelId="{38D7418B-02D9-4F27-BD7F-08D13E75D9BE}">
      <dsp:nvSpPr>
        <dsp:cNvPr id="0" name=""/>
        <dsp:cNvSpPr/>
      </dsp:nvSpPr>
      <dsp:spPr>
        <a:xfrm>
          <a:off x="143999" y="203383"/>
          <a:ext cx="2674656" cy="10422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定期性稽核</a:t>
          </a:r>
          <a:endParaRPr lang="zh-TW" altLang="en-US" sz="3200" kern="1200" dirty="0"/>
        </a:p>
      </dsp:txBody>
      <dsp:txXfrm>
        <a:off x="194879" y="254263"/>
        <a:ext cx="2572896" cy="940531"/>
      </dsp:txXfrm>
    </dsp:sp>
    <dsp:sp modelId="{09FEDD8B-4D20-46A8-B06F-BBFBF7A6D323}">
      <dsp:nvSpPr>
        <dsp:cNvPr id="0" name=""/>
        <dsp:cNvSpPr/>
      </dsp:nvSpPr>
      <dsp:spPr>
        <a:xfrm rot="5400000">
          <a:off x="4728121" y="-370490"/>
          <a:ext cx="144795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因單位已發生風險或單位接受校外補助經費專案計畫之查核</a:t>
          </a:r>
          <a:endParaRPr lang="zh-TW" altLang="en-US" sz="2000" kern="1200" dirty="0"/>
        </a:p>
      </dsp:txBody>
      <dsp:txXfrm rot="-5400000">
        <a:off x="2818627" y="1609687"/>
        <a:ext cx="5196261" cy="1306588"/>
      </dsp:txXfrm>
    </dsp:sp>
    <dsp:sp modelId="{5B5A7AF9-9682-4C8F-B3BA-2C057007B730}">
      <dsp:nvSpPr>
        <dsp:cNvPr id="0" name=""/>
        <dsp:cNvSpPr/>
      </dsp:nvSpPr>
      <dsp:spPr>
        <a:xfrm>
          <a:off x="143999" y="1695274"/>
          <a:ext cx="2674626" cy="11354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專案性稽核</a:t>
          </a:r>
          <a:endParaRPr lang="zh-TW" altLang="en-US" sz="3200" kern="1200" dirty="0"/>
        </a:p>
      </dsp:txBody>
      <dsp:txXfrm>
        <a:off x="199425" y="1750700"/>
        <a:ext cx="2563774" cy="1024561"/>
      </dsp:txXfrm>
    </dsp:sp>
    <dsp:sp modelId="{DBE03F04-1F5A-4AAD-8DE2-20905976C96A}">
      <dsp:nvSpPr>
        <dsp:cNvPr id="0" name=""/>
        <dsp:cNvSpPr/>
      </dsp:nvSpPr>
      <dsp:spPr>
        <a:xfrm rot="5400000">
          <a:off x="4728150" y="1167961"/>
          <a:ext cx="144795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依校長或其授權人之指示或交辦事項辦理事件個案稽核</a:t>
          </a:r>
          <a:endParaRPr lang="zh-TW" altLang="en-US" sz="2000" kern="1200" dirty="0"/>
        </a:p>
      </dsp:txBody>
      <dsp:txXfrm rot="-5400000">
        <a:off x="2818656" y="3148139"/>
        <a:ext cx="5196261" cy="1306588"/>
      </dsp:txXfrm>
    </dsp:sp>
    <dsp:sp modelId="{5583FAD8-F91C-4F0B-B64C-73AF23BCB9EF}">
      <dsp:nvSpPr>
        <dsp:cNvPr id="0" name=""/>
        <dsp:cNvSpPr/>
      </dsp:nvSpPr>
      <dsp:spPr>
        <a:xfrm>
          <a:off x="143999" y="3181781"/>
          <a:ext cx="2674656" cy="1239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臨時性稽核</a:t>
          </a:r>
          <a:endParaRPr lang="zh-TW" altLang="en-US" sz="3200" kern="1200" dirty="0"/>
        </a:p>
      </dsp:txBody>
      <dsp:txXfrm>
        <a:off x="204497" y="3242279"/>
        <a:ext cx="2553660" cy="111830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A7E8-ADD2-4C6F-A4EA-5848900E7576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5A435-60A0-4102-916E-74E294E5CF4E}">
      <dsp:nvSpPr>
        <dsp:cNvPr id="0" name=""/>
        <dsp:cNvSpPr/>
      </dsp:nvSpPr>
      <dsp:spPr>
        <a:xfrm>
          <a:off x="364315" y="238337"/>
          <a:ext cx="7802801" cy="47649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    學生宿舍服務中心    </a:t>
          </a:r>
          <a:r>
            <a:rPr lang="en-US" altLang="zh-TW" sz="2000" kern="1200" dirty="0" smtClean="0"/>
            <a:t>103.10.15</a:t>
          </a:r>
          <a:endParaRPr lang="zh-TW" altLang="en-US" sz="2000" kern="1200" dirty="0"/>
        </a:p>
      </dsp:txBody>
      <dsp:txXfrm>
        <a:off x="364315" y="238337"/>
        <a:ext cx="7802801" cy="476493"/>
      </dsp:txXfrm>
    </dsp:sp>
    <dsp:sp modelId="{5F7FF6CC-5B06-4BD8-B816-96A999EE817B}">
      <dsp:nvSpPr>
        <dsp:cNvPr id="0" name=""/>
        <dsp:cNvSpPr/>
      </dsp:nvSpPr>
      <dsp:spPr>
        <a:xfrm>
          <a:off x="66507" y="178775"/>
          <a:ext cx="595616" cy="595616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C8319-7DB6-4200-8AB1-5BC203D47366}">
      <dsp:nvSpPr>
        <dsp:cNvPr id="0" name=""/>
        <dsp:cNvSpPr/>
      </dsp:nvSpPr>
      <dsp:spPr>
        <a:xfrm>
          <a:off x="756263" y="952986"/>
          <a:ext cx="7410853" cy="47649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    產學營運及推廣教育處   </a:t>
          </a:r>
          <a:r>
            <a:rPr lang="en-US" altLang="zh-TW" sz="2000" kern="1200" dirty="0" smtClean="0"/>
            <a:t>103.11.20</a:t>
          </a:r>
          <a:endParaRPr lang="zh-TW" altLang="en-US" sz="2000" kern="1200" dirty="0"/>
        </a:p>
      </dsp:txBody>
      <dsp:txXfrm>
        <a:off x="756263" y="952986"/>
        <a:ext cx="7410853" cy="476493"/>
      </dsp:txXfrm>
    </dsp:sp>
    <dsp:sp modelId="{6D5152BC-6B7C-4F9A-81E5-2B64D4F53B01}">
      <dsp:nvSpPr>
        <dsp:cNvPr id="0" name=""/>
        <dsp:cNvSpPr/>
      </dsp:nvSpPr>
      <dsp:spPr>
        <a:xfrm>
          <a:off x="458455" y="893425"/>
          <a:ext cx="595616" cy="595616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0A811-9EBD-4F8C-B31F-2077F8794BB2}">
      <dsp:nvSpPr>
        <dsp:cNvPr id="0" name=""/>
        <dsp:cNvSpPr/>
      </dsp:nvSpPr>
      <dsp:spPr>
        <a:xfrm>
          <a:off x="935492" y="1667636"/>
          <a:ext cx="7231625" cy="47649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    各運動場館含海域中心   </a:t>
          </a:r>
          <a:r>
            <a:rPr lang="en-US" altLang="zh-TW" sz="2000" kern="1200" dirty="0" smtClean="0"/>
            <a:t>104.06.13</a:t>
          </a:r>
          <a:endParaRPr lang="zh-TW" altLang="en-US" sz="2000" kern="1200" dirty="0"/>
        </a:p>
      </dsp:txBody>
      <dsp:txXfrm>
        <a:off x="935492" y="1667636"/>
        <a:ext cx="7231625" cy="476493"/>
      </dsp:txXfrm>
    </dsp:sp>
    <dsp:sp modelId="{FEB55C16-683B-42D5-BB25-DB229A9A453C}">
      <dsp:nvSpPr>
        <dsp:cNvPr id="0" name=""/>
        <dsp:cNvSpPr/>
      </dsp:nvSpPr>
      <dsp:spPr>
        <a:xfrm>
          <a:off x="637683" y="1608074"/>
          <a:ext cx="595616" cy="595616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922F3-8F82-4ABD-B819-39650D7BE15F}">
      <dsp:nvSpPr>
        <dsp:cNvPr id="0" name=""/>
        <dsp:cNvSpPr/>
      </dsp:nvSpPr>
      <dsp:spPr>
        <a:xfrm>
          <a:off x="935492" y="2381833"/>
          <a:ext cx="7231625" cy="47649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  圖書與資訊處   </a:t>
          </a:r>
          <a:r>
            <a:rPr lang="en-US" altLang="zh-TW" sz="2000" kern="1200" dirty="0" smtClean="0"/>
            <a:t>104.06.25</a:t>
          </a:r>
          <a:endParaRPr lang="zh-TW" altLang="en-US" sz="2000" kern="1200" dirty="0"/>
        </a:p>
      </dsp:txBody>
      <dsp:txXfrm>
        <a:off x="935492" y="2381833"/>
        <a:ext cx="7231625" cy="476493"/>
      </dsp:txXfrm>
    </dsp:sp>
    <dsp:sp modelId="{A8553DAC-7380-44D3-8EF4-9386196E054C}">
      <dsp:nvSpPr>
        <dsp:cNvPr id="0" name=""/>
        <dsp:cNvSpPr/>
      </dsp:nvSpPr>
      <dsp:spPr>
        <a:xfrm>
          <a:off x="637683" y="2322271"/>
          <a:ext cx="595616" cy="595616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BD488-D373-4F1E-9D8F-D1950774569F}">
      <dsp:nvSpPr>
        <dsp:cNvPr id="0" name=""/>
        <dsp:cNvSpPr/>
      </dsp:nvSpPr>
      <dsp:spPr>
        <a:xfrm>
          <a:off x="756263" y="3096482"/>
          <a:ext cx="7410853" cy="476493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   </a:t>
          </a:r>
          <a:r>
            <a:rPr lang="zh-TW" altLang="en-US" sz="2000" kern="1200" dirty="0" smtClean="0">
              <a:solidFill>
                <a:srgbClr val="FFFF00"/>
              </a:solidFill>
              <a:latin typeface="+mn-ea"/>
              <a:ea typeface="+mn-ea"/>
            </a:rPr>
            <a:t>場管會、車管會及校警隊   </a:t>
          </a:r>
          <a:r>
            <a:rPr lang="en-US" altLang="zh-TW" sz="2000" kern="1200" dirty="0" smtClean="0">
              <a:solidFill>
                <a:srgbClr val="FFFF00"/>
              </a:solidFill>
              <a:latin typeface="+mn-ea"/>
              <a:ea typeface="+mn-ea"/>
            </a:rPr>
            <a:t>104.10</a:t>
          </a:r>
          <a:r>
            <a:rPr lang="zh-TW" altLang="en-US" sz="2000" kern="1200" dirty="0" smtClean="0">
              <a:solidFill>
                <a:srgbClr val="FFFF00"/>
              </a:solidFill>
              <a:latin typeface="+mn-ea"/>
              <a:ea typeface="+mn-ea"/>
            </a:rPr>
            <a:t>月份</a:t>
          </a:r>
          <a:endParaRPr lang="zh-TW" altLang="en-US" sz="2000" kern="1200" dirty="0">
            <a:solidFill>
              <a:srgbClr val="FFFF00"/>
            </a:solidFill>
            <a:latin typeface="+mn-ea"/>
            <a:ea typeface="+mn-ea"/>
          </a:endParaRPr>
        </a:p>
      </dsp:txBody>
      <dsp:txXfrm>
        <a:off x="756263" y="3096482"/>
        <a:ext cx="7410853" cy="476493"/>
      </dsp:txXfrm>
    </dsp:sp>
    <dsp:sp modelId="{61BADBE0-9827-4DBF-AB6F-7CE09197F881}">
      <dsp:nvSpPr>
        <dsp:cNvPr id="0" name=""/>
        <dsp:cNvSpPr/>
      </dsp:nvSpPr>
      <dsp:spPr>
        <a:xfrm>
          <a:off x="458455" y="303692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3CF79-DD34-480D-8D99-5725CA95969B}">
      <dsp:nvSpPr>
        <dsp:cNvPr id="0" name=""/>
        <dsp:cNvSpPr/>
      </dsp:nvSpPr>
      <dsp:spPr>
        <a:xfrm>
          <a:off x="364315" y="3811132"/>
          <a:ext cx="7802801" cy="476493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   </a:t>
          </a:r>
          <a:r>
            <a:rPr lang="zh-TW" altLang="en-US" sz="2000" kern="1200" dirty="0" smtClean="0">
              <a:solidFill>
                <a:srgbClr val="FFFF00"/>
              </a:solidFill>
            </a:rPr>
            <a:t>秘書室   </a:t>
          </a:r>
          <a:r>
            <a:rPr lang="en-US" altLang="zh-TW" sz="2000" kern="1200" dirty="0" smtClean="0">
              <a:solidFill>
                <a:srgbClr val="FFFF00"/>
              </a:solidFill>
              <a:latin typeface="+mn-ea"/>
              <a:ea typeface="+mn-ea"/>
            </a:rPr>
            <a:t>104.11</a:t>
          </a:r>
          <a:r>
            <a:rPr lang="zh-TW" altLang="en-US" sz="2000" kern="1200" dirty="0" smtClean="0">
              <a:solidFill>
                <a:srgbClr val="FFFF00"/>
              </a:solidFill>
              <a:latin typeface="+mn-ea"/>
              <a:ea typeface="+mn-ea"/>
            </a:rPr>
            <a:t>月份下旬</a:t>
          </a:r>
          <a:endParaRPr lang="zh-TW" altLang="en-US" sz="2000" kern="1200" dirty="0">
            <a:solidFill>
              <a:srgbClr val="FFFF00"/>
            </a:solidFill>
            <a:latin typeface="+mn-ea"/>
            <a:ea typeface="+mn-ea"/>
          </a:endParaRPr>
        </a:p>
      </dsp:txBody>
      <dsp:txXfrm>
        <a:off x="364315" y="3811132"/>
        <a:ext cx="7802801" cy="476493"/>
      </dsp:txXfrm>
    </dsp:sp>
    <dsp:sp modelId="{D6190708-FC3C-4D84-A717-B4CF8F1F1464}">
      <dsp:nvSpPr>
        <dsp:cNvPr id="0" name=""/>
        <dsp:cNvSpPr/>
      </dsp:nvSpPr>
      <dsp:spPr>
        <a:xfrm>
          <a:off x="66507" y="3751570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23ED3-CAFF-46D8-8859-753AF8E93924}">
      <dsp:nvSpPr>
        <dsp:cNvPr id="0" name=""/>
        <dsp:cNvSpPr/>
      </dsp:nvSpPr>
      <dsp:spPr>
        <a:xfrm rot="5400000">
          <a:off x="-281547" y="285641"/>
          <a:ext cx="1876983" cy="13138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102.06.19</a:t>
          </a:r>
          <a:endParaRPr lang="zh-TW" altLang="en-US" sz="2200" kern="1200" dirty="0"/>
        </a:p>
      </dsp:txBody>
      <dsp:txXfrm rot="-5400000">
        <a:off x="1" y="661037"/>
        <a:ext cx="1313888" cy="563095"/>
      </dsp:txXfrm>
    </dsp:sp>
    <dsp:sp modelId="{69E911D4-213F-428C-9E64-8F13A8B8CF83}">
      <dsp:nvSpPr>
        <dsp:cNvPr id="0" name=""/>
        <dsp:cNvSpPr/>
      </dsp:nvSpPr>
      <dsp:spPr>
        <a:xfrm rot="5400000">
          <a:off x="3920424" y="-2602442"/>
          <a:ext cx="1220039" cy="6433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+mn-ea"/>
              <a:ea typeface="+mn-ea"/>
            </a:rPr>
            <a:t>修正「國立中山大學內部控制專案小組設置要點」，賦予內控小組執行內部稽核之職責</a:t>
          </a:r>
          <a:endParaRPr lang="zh-TW" altLang="en-US" sz="2000" kern="1200" dirty="0">
            <a:latin typeface="+mn-ea"/>
            <a:ea typeface="+mn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完成本校內部控制手冊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2.0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版</a:t>
          </a:r>
          <a:endParaRPr lang="zh-TW" altLang="en-US" sz="2000" kern="1200" dirty="0">
            <a:latin typeface="+mn-ea"/>
            <a:ea typeface="+mn-ea"/>
          </a:endParaRPr>
        </a:p>
      </dsp:txBody>
      <dsp:txXfrm rot="-5400000">
        <a:off x="1313889" y="63650"/>
        <a:ext cx="6373554" cy="1100925"/>
      </dsp:txXfrm>
    </dsp:sp>
    <dsp:sp modelId="{286905A1-B7C3-4700-9C0F-D06D6A04411A}">
      <dsp:nvSpPr>
        <dsp:cNvPr id="0" name=""/>
        <dsp:cNvSpPr/>
      </dsp:nvSpPr>
      <dsp:spPr>
        <a:xfrm rot="5400000">
          <a:off x="-281547" y="1971347"/>
          <a:ext cx="1876983" cy="1313888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103.01.21</a:t>
          </a:r>
          <a:endParaRPr lang="zh-TW" altLang="en-US" sz="2200" kern="1200" dirty="0"/>
        </a:p>
      </dsp:txBody>
      <dsp:txXfrm rot="-5400000">
        <a:off x="1" y="2346743"/>
        <a:ext cx="1313888" cy="563095"/>
      </dsp:txXfrm>
    </dsp:sp>
    <dsp:sp modelId="{0D1906FE-0EF4-49F3-8106-437BF8F34A3A}">
      <dsp:nvSpPr>
        <dsp:cNvPr id="0" name=""/>
        <dsp:cNvSpPr/>
      </dsp:nvSpPr>
      <dsp:spPr>
        <a:xfrm rot="5400000">
          <a:off x="3919137" y="-884551"/>
          <a:ext cx="1220039" cy="6433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訂定「國立中山大學內部控制覆核及內部稽核作業要點」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1312602" y="1781541"/>
        <a:ext cx="6373554" cy="1100925"/>
      </dsp:txXfrm>
    </dsp:sp>
    <dsp:sp modelId="{7920BB42-F44E-4AD5-BB75-7835FB34AD57}">
      <dsp:nvSpPr>
        <dsp:cNvPr id="0" name=""/>
        <dsp:cNvSpPr/>
      </dsp:nvSpPr>
      <dsp:spPr>
        <a:xfrm rot="5400000">
          <a:off x="-281547" y="3657054"/>
          <a:ext cx="1876983" cy="1313888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103.07.19</a:t>
          </a:r>
          <a:endParaRPr lang="zh-TW" altLang="en-US" sz="2200" kern="1200" dirty="0"/>
        </a:p>
      </dsp:txBody>
      <dsp:txXfrm rot="-5400000">
        <a:off x="1" y="4032450"/>
        <a:ext cx="1313888" cy="563095"/>
      </dsp:txXfrm>
    </dsp:sp>
    <dsp:sp modelId="{7A53FFFA-46E9-4242-83E7-A4E4C163C458}">
      <dsp:nvSpPr>
        <dsp:cNvPr id="0" name=""/>
        <dsp:cNvSpPr/>
      </dsp:nvSpPr>
      <dsp:spPr>
        <a:xfrm rot="5400000">
          <a:off x="3920424" y="609865"/>
          <a:ext cx="1220039" cy="6433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校長核定本校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103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年度內部稽核計畫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完成本校內部控制手冊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en-US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.0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版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313889" y="3275958"/>
        <a:ext cx="6373554" cy="11009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3F92B-43A2-4BEE-979E-F3C161C952F9}">
      <dsp:nvSpPr>
        <dsp:cNvPr id="0" name=""/>
        <dsp:cNvSpPr/>
      </dsp:nvSpPr>
      <dsp:spPr>
        <a:xfrm>
          <a:off x="282885" y="1172071"/>
          <a:ext cx="1100173" cy="6967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召開內控小組會議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年度稽核計畫</a:t>
          </a:r>
          <a:endParaRPr lang="zh-TW" altLang="en-US" sz="1200" kern="1200" dirty="0"/>
        </a:p>
      </dsp:txBody>
      <dsp:txXfrm>
        <a:off x="557928" y="1276577"/>
        <a:ext cx="581282" cy="487693"/>
      </dsp:txXfrm>
    </dsp:sp>
    <dsp:sp modelId="{98029871-4538-4C1D-AE8B-ABC5DBD2002E}">
      <dsp:nvSpPr>
        <dsp:cNvPr id="0" name=""/>
        <dsp:cNvSpPr/>
      </dsp:nvSpPr>
      <dsp:spPr>
        <a:xfrm>
          <a:off x="62984" y="1269514"/>
          <a:ext cx="455785" cy="4500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4</a:t>
          </a:r>
          <a:r>
            <a:rPr lang="zh-TW" altLang="en-US" sz="1400" kern="1200" dirty="0" smtClean="0"/>
            <a:t>月</a:t>
          </a:r>
          <a:endParaRPr lang="zh-TW" altLang="en-US" sz="1400" kern="1200" dirty="0"/>
        </a:p>
      </dsp:txBody>
      <dsp:txXfrm>
        <a:off x="129732" y="1335424"/>
        <a:ext cx="322289" cy="318244"/>
      </dsp:txXfrm>
    </dsp:sp>
    <dsp:sp modelId="{5CF0F51F-C7D8-469F-8E9D-BFF747593127}">
      <dsp:nvSpPr>
        <dsp:cNvPr id="0" name=""/>
        <dsp:cNvSpPr/>
      </dsp:nvSpPr>
      <dsp:spPr>
        <a:xfrm>
          <a:off x="2100784" y="1263901"/>
          <a:ext cx="1134830" cy="72428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1790080"/>
            <a:satOff val="8042"/>
            <a:lumOff val="55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790080"/>
              <a:satOff val="8042"/>
              <a:lumOff val="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上半年度內部稽核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上半年度內部稽核報告</a:t>
          </a:r>
          <a:endParaRPr lang="zh-TW" altLang="en-US" sz="1200" kern="1200" dirty="0"/>
        </a:p>
      </dsp:txBody>
      <dsp:txXfrm>
        <a:off x="2384492" y="1372543"/>
        <a:ext cx="597624" cy="506996"/>
      </dsp:txXfrm>
    </dsp:sp>
    <dsp:sp modelId="{8F4C1A23-034F-4006-94C9-59005649ACD2}">
      <dsp:nvSpPr>
        <dsp:cNvPr id="0" name=""/>
        <dsp:cNvSpPr/>
      </dsp:nvSpPr>
      <dsp:spPr>
        <a:xfrm>
          <a:off x="1712927" y="1356213"/>
          <a:ext cx="516361" cy="550449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5.6</a:t>
          </a:r>
          <a:r>
            <a:rPr lang="zh-TW" altLang="en-US" sz="1400" kern="1200" dirty="0" smtClean="0"/>
            <a:t>月</a:t>
          </a:r>
          <a:endParaRPr lang="zh-TW" altLang="en-US" sz="1400" kern="1200" dirty="0"/>
        </a:p>
      </dsp:txBody>
      <dsp:txXfrm>
        <a:off x="1788546" y="1436824"/>
        <a:ext cx="365123" cy="389227"/>
      </dsp:txXfrm>
    </dsp:sp>
    <dsp:sp modelId="{AADB4533-74B0-412C-BBD5-895617418057}">
      <dsp:nvSpPr>
        <dsp:cNvPr id="0" name=""/>
        <dsp:cNvSpPr/>
      </dsp:nvSpPr>
      <dsp:spPr>
        <a:xfrm>
          <a:off x="3918614" y="1580352"/>
          <a:ext cx="1160170" cy="74067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召開內控行政幕僚工作圈會議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各單位內部控制自行評估</a:t>
          </a:r>
          <a:endParaRPr lang="zh-TW" altLang="en-US" sz="1200" kern="1200" dirty="0"/>
        </a:p>
      </dsp:txBody>
      <dsp:txXfrm>
        <a:off x="4208656" y="1691453"/>
        <a:ext cx="610891" cy="518473"/>
      </dsp:txXfrm>
    </dsp:sp>
    <dsp:sp modelId="{96150D86-8E32-424D-A166-280A3F82112C}">
      <dsp:nvSpPr>
        <dsp:cNvPr id="0" name=""/>
        <dsp:cNvSpPr/>
      </dsp:nvSpPr>
      <dsp:spPr>
        <a:xfrm>
          <a:off x="3680542" y="1682890"/>
          <a:ext cx="514496" cy="53264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7</a:t>
          </a:r>
          <a:r>
            <a:rPr lang="zh-TW" altLang="en-US" sz="1600" kern="1200" dirty="0" smtClean="0"/>
            <a:t>月</a:t>
          </a:r>
          <a:endParaRPr lang="zh-TW" altLang="en-US" sz="1600" kern="1200" dirty="0"/>
        </a:p>
      </dsp:txBody>
      <dsp:txXfrm>
        <a:off x="3755888" y="1760893"/>
        <a:ext cx="363804" cy="376634"/>
      </dsp:txXfrm>
    </dsp:sp>
    <dsp:sp modelId="{EFBC712F-FA7B-45E5-8690-B330BA913E0B}">
      <dsp:nvSpPr>
        <dsp:cNvPr id="0" name=""/>
        <dsp:cNvSpPr/>
      </dsp:nvSpPr>
      <dsp:spPr>
        <a:xfrm>
          <a:off x="5831506" y="1715203"/>
          <a:ext cx="1043341" cy="6661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/>
            <a:t>〮各單位內部控制自行評估</a:t>
          </a:r>
          <a:endParaRPr lang="en-US" altLang="zh-TW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/>
            <a:t>〮內部控制教育訓練活動</a:t>
          </a:r>
          <a:endParaRPr lang="zh-TW" altLang="en-US" sz="1200" kern="1200" dirty="0"/>
        </a:p>
      </dsp:txBody>
      <dsp:txXfrm>
        <a:off x="6092341" y="1815121"/>
        <a:ext cx="549364" cy="466282"/>
      </dsp:txXfrm>
    </dsp:sp>
    <dsp:sp modelId="{55EF4BC2-B461-48A7-A336-A08C9EDBBE81}">
      <dsp:nvSpPr>
        <dsp:cNvPr id="0" name=""/>
        <dsp:cNvSpPr/>
      </dsp:nvSpPr>
      <dsp:spPr>
        <a:xfrm>
          <a:off x="5564391" y="1857549"/>
          <a:ext cx="418341" cy="40797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8</a:t>
          </a:r>
          <a:r>
            <a:rPr lang="zh-TW" altLang="en-US" sz="1400" kern="1200" dirty="0" smtClean="0"/>
            <a:t>月</a:t>
          </a:r>
          <a:endParaRPr lang="zh-TW" altLang="en-US" sz="1400" kern="1200" dirty="0"/>
        </a:p>
      </dsp:txBody>
      <dsp:txXfrm>
        <a:off x="5625656" y="1917296"/>
        <a:ext cx="295811" cy="288484"/>
      </dsp:txXfrm>
    </dsp:sp>
    <dsp:sp modelId="{0EBC5782-1957-430D-AE7C-5BA2B2908956}">
      <dsp:nvSpPr>
        <dsp:cNvPr id="0" name=""/>
        <dsp:cNvSpPr/>
      </dsp:nvSpPr>
      <dsp:spPr>
        <a:xfrm>
          <a:off x="1188485" y="2953039"/>
          <a:ext cx="1505238" cy="650413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" kern="1200" dirty="0" smtClean="0"/>
            <a:t>〮</a:t>
          </a:r>
          <a:r>
            <a:rPr lang="zh-TW" altLang="en-US" sz="1200" kern="1200" dirty="0" smtClean="0"/>
            <a:t>召開內控小組會議</a:t>
          </a:r>
          <a:endParaRPr lang="en-US" altLang="zh-TW" sz="1200" kern="1200" dirty="0" smtClean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200" kern="1200" dirty="0" smtClean="0"/>
            <a:t>〮</a:t>
          </a:r>
          <a:r>
            <a:rPr lang="zh-TW" altLang="en-US" sz="1200" kern="1200" dirty="0" smtClean="0"/>
            <a:t>內部稽核缺失改善確認複查</a:t>
          </a:r>
          <a:endParaRPr lang="en-US" altLang="zh-TW" sz="1200" kern="1200" dirty="0" smtClean="0"/>
        </a:p>
      </dsp:txBody>
      <dsp:txXfrm>
        <a:off x="1564794" y="3050601"/>
        <a:ext cx="901283" cy="455289"/>
      </dsp:txXfrm>
    </dsp:sp>
    <dsp:sp modelId="{C5F68998-BA37-4A9A-8625-D5A45B41246D}">
      <dsp:nvSpPr>
        <dsp:cNvPr id="0" name=""/>
        <dsp:cNvSpPr/>
      </dsp:nvSpPr>
      <dsp:spPr>
        <a:xfrm>
          <a:off x="1098528" y="3071814"/>
          <a:ext cx="465217" cy="446871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9</a:t>
          </a:r>
          <a:r>
            <a:rPr lang="zh-TW" altLang="en-US" sz="1400" kern="1200" dirty="0" smtClean="0"/>
            <a:t>月</a:t>
          </a:r>
          <a:endParaRPr lang="zh-TW" altLang="en-US" sz="1400" kern="1200" dirty="0"/>
        </a:p>
      </dsp:txBody>
      <dsp:txXfrm>
        <a:off x="1166657" y="3137257"/>
        <a:ext cx="328959" cy="315985"/>
      </dsp:txXfrm>
    </dsp:sp>
    <dsp:sp modelId="{FF691DFE-A056-4176-A887-299AE0FC4266}">
      <dsp:nvSpPr>
        <dsp:cNvPr id="0" name=""/>
        <dsp:cNvSpPr/>
      </dsp:nvSpPr>
      <dsp:spPr>
        <a:xfrm>
          <a:off x="3567301" y="3180959"/>
          <a:ext cx="1056691" cy="624723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8950401"/>
            <a:satOff val="40211"/>
            <a:lumOff val="276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950401"/>
              <a:satOff val="40211"/>
              <a:lumOff val="2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/>
            <a:t>下半年內部稽核</a:t>
          </a:r>
          <a:endParaRPr lang="zh-TW" altLang="en-US" sz="1200" kern="1200" dirty="0"/>
        </a:p>
      </dsp:txBody>
      <dsp:txXfrm>
        <a:off x="3831474" y="3274667"/>
        <a:ext cx="573865" cy="437307"/>
      </dsp:txXfrm>
    </dsp:sp>
    <dsp:sp modelId="{012DA4CE-A8D3-4613-9CF2-AEC62D9D25AA}">
      <dsp:nvSpPr>
        <dsp:cNvPr id="0" name=""/>
        <dsp:cNvSpPr/>
      </dsp:nvSpPr>
      <dsp:spPr>
        <a:xfrm>
          <a:off x="3147002" y="3244674"/>
          <a:ext cx="577986" cy="517984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/>
            <a:t>10.11</a:t>
          </a:r>
          <a:r>
            <a:rPr lang="zh-TW" altLang="en-US" sz="1200" kern="1200" dirty="0" smtClean="0"/>
            <a:t>月</a:t>
          </a:r>
          <a:endParaRPr lang="zh-TW" altLang="en-US" sz="1200" kern="1200" dirty="0"/>
        </a:p>
      </dsp:txBody>
      <dsp:txXfrm>
        <a:off x="3231646" y="3320531"/>
        <a:ext cx="408698" cy="366270"/>
      </dsp:txXfrm>
    </dsp:sp>
    <dsp:sp modelId="{FDA1045F-1321-4834-8694-E5387449897E}">
      <dsp:nvSpPr>
        <dsp:cNvPr id="0" name=""/>
        <dsp:cNvSpPr/>
      </dsp:nvSpPr>
      <dsp:spPr>
        <a:xfrm>
          <a:off x="5912445" y="3308390"/>
          <a:ext cx="979201" cy="695229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/>
            <a:t>完成年度內部稽核報告</a:t>
          </a:r>
          <a:endParaRPr lang="zh-TW" altLang="en-US" sz="1200" kern="1200" dirty="0"/>
        </a:p>
      </dsp:txBody>
      <dsp:txXfrm>
        <a:off x="6157246" y="3412674"/>
        <a:ext cx="491070" cy="486661"/>
      </dsp:txXfrm>
    </dsp:sp>
    <dsp:sp modelId="{59EE3DCB-651D-4635-9E39-6CFEEA82D284}">
      <dsp:nvSpPr>
        <dsp:cNvPr id="0" name=""/>
        <dsp:cNvSpPr/>
      </dsp:nvSpPr>
      <dsp:spPr>
        <a:xfrm>
          <a:off x="5402727" y="3372104"/>
          <a:ext cx="559468" cy="54729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/>
            <a:t>12</a:t>
          </a:r>
          <a:r>
            <a:rPr lang="zh-TW" altLang="en-US" sz="1200" kern="1200" dirty="0" smtClean="0"/>
            <a:t>月</a:t>
          </a:r>
          <a:endParaRPr lang="zh-TW" altLang="en-US" sz="1200" kern="1200" dirty="0"/>
        </a:p>
      </dsp:txBody>
      <dsp:txXfrm>
        <a:off x="5484659" y="3452253"/>
        <a:ext cx="395604" cy="3869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87C1C-462F-46EB-8325-7B1D6B9D9E2F}">
      <dsp:nvSpPr>
        <dsp:cNvPr id="0" name=""/>
        <dsp:cNvSpPr/>
      </dsp:nvSpPr>
      <dsp:spPr>
        <a:xfrm>
          <a:off x="7929" y="0"/>
          <a:ext cx="8499358" cy="1582462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召 集 人</a:t>
          </a:r>
          <a:endParaRPr lang="en-US" altLang="zh-TW" sz="28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行政副校長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278" y="46349"/>
        <a:ext cx="8406660" cy="1489764"/>
      </dsp:txXfrm>
    </dsp:sp>
    <dsp:sp modelId="{C72D8F16-2F4E-4C2E-88DC-B0AC65B6AD92}">
      <dsp:nvSpPr>
        <dsp:cNvPr id="0" name=""/>
        <dsp:cNvSpPr/>
      </dsp:nvSpPr>
      <dsp:spPr>
        <a:xfrm>
          <a:off x="3964" y="1876836"/>
          <a:ext cx="989678" cy="294554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主任秘書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951" y="1905823"/>
        <a:ext cx="931704" cy="2887567"/>
      </dsp:txXfrm>
    </dsp:sp>
    <dsp:sp modelId="{5A921210-DB5E-4FCC-BA82-B278ED5967F4}">
      <dsp:nvSpPr>
        <dsp:cNvPr id="0" name=""/>
        <dsp:cNvSpPr/>
      </dsp:nvSpPr>
      <dsp:spPr>
        <a:xfrm>
          <a:off x="1076776" y="1876836"/>
          <a:ext cx="989678" cy="294554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總務長</a:t>
          </a:r>
          <a:endParaRPr 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05763" y="1905823"/>
        <a:ext cx="931704" cy="2887567"/>
      </dsp:txXfrm>
    </dsp:sp>
    <dsp:sp modelId="{AD714B98-12D7-4F30-9071-CF37FC830951}">
      <dsp:nvSpPr>
        <dsp:cNvPr id="0" name=""/>
        <dsp:cNvSpPr/>
      </dsp:nvSpPr>
      <dsp:spPr>
        <a:xfrm>
          <a:off x="2149587" y="1876836"/>
          <a:ext cx="989678" cy="294554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研發長</a:t>
          </a:r>
          <a:endParaRPr 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78574" y="1905823"/>
        <a:ext cx="931704" cy="2887567"/>
      </dsp:txXfrm>
    </dsp:sp>
    <dsp:sp modelId="{F4B8B344-7977-4400-BDD6-FA65286B519B}">
      <dsp:nvSpPr>
        <dsp:cNvPr id="0" name=""/>
        <dsp:cNvSpPr/>
      </dsp:nvSpPr>
      <dsp:spPr>
        <a:xfrm>
          <a:off x="3222399" y="1876836"/>
          <a:ext cx="989678" cy="294554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圖書與資訊處</a:t>
          </a:r>
          <a:endParaRPr lang="en-US" altLang="zh-TW" sz="2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處長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51386" y="1905823"/>
        <a:ext cx="931704" cy="2887567"/>
      </dsp:txXfrm>
    </dsp:sp>
    <dsp:sp modelId="{C22A6C56-1093-4900-8787-A7CA8DE71D21}">
      <dsp:nvSpPr>
        <dsp:cNvPr id="0" name=""/>
        <dsp:cNvSpPr/>
      </dsp:nvSpPr>
      <dsp:spPr>
        <a:xfrm>
          <a:off x="4295210" y="1876836"/>
          <a:ext cx="989678" cy="294554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產學營運及推廣教育處處長</a:t>
          </a:r>
          <a:endParaRPr 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24197" y="1905823"/>
        <a:ext cx="931704" cy="2887567"/>
      </dsp:txXfrm>
    </dsp:sp>
    <dsp:sp modelId="{61051ED6-5AFE-4C24-B4F5-0E8232E99504}">
      <dsp:nvSpPr>
        <dsp:cNvPr id="0" name=""/>
        <dsp:cNvSpPr/>
      </dsp:nvSpPr>
      <dsp:spPr>
        <a:xfrm>
          <a:off x="5368021" y="1876836"/>
          <a:ext cx="989678" cy="294554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人事室主任</a:t>
          </a:r>
          <a:endParaRPr 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97008" y="1905823"/>
        <a:ext cx="931704" cy="2887567"/>
      </dsp:txXfrm>
    </dsp:sp>
    <dsp:sp modelId="{6DF7C3FD-A6F9-4CC5-BAA4-580BE6EFC798}">
      <dsp:nvSpPr>
        <dsp:cNvPr id="0" name=""/>
        <dsp:cNvSpPr/>
      </dsp:nvSpPr>
      <dsp:spPr>
        <a:xfrm>
          <a:off x="6418179" y="1880433"/>
          <a:ext cx="989678" cy="294554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主計主任</a:t>
          </a:r>
          <a:endParaRPr 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447166" y="1909420"/>
        <a:ext cx="931704" cy="2887567"/>
      </dsp:txXfrm>
    </dsp:sp>
    <dsp:sp modelId="{5303F79F-74AD-4A7B-862D-C438EC19CC56}">
      <dsp:nvSpPr>
        <dsp:cNvPr id="0" name=""/>
        <dsp:cNvSpPr/>
      </dsp:nvSpPr>
      <dsp:spPr>
        <a:xfrm>
          <a:off x="7513644" y="1876836"/>
          <a:ext cx="989678" cy="294554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校長聘任校專長教師委員</a:t>
          </a:r>
          <a:endParaRPr lang="en-US" altLang="zh-TW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/>
              <a:ea typeface="標楷體"/>
            </a:rPr>
            <a:t>（</a:t>
          </a:r>
          <a:r>
            <a:rPr lang="zh-TW" altLang="en-US" sz="1600" kern="1200" dirty="0" smtClean="0"/>
            <a:t>二人</a:t>
          </a:r>
          <a:r>
            <a:rPr lang="zh-TW" altLang="en-US" sz="1600" kern="1200" dirty="0" smtClean="0">
              <a:latin typeface="標楷體"/>
              <a:ea typeface="標楷體"/>
            </a:rPr>
            <a:t>）</a:t>
          </a:r>
          <a:endParaRPr lang="en-US" sz="1600" kern="1200" dirty="0"/>
        </a:p>
      </dsp:txBody>
      <dsp:txXfrm>
        <a:off x="7542631" y="1905823"/>
        <a:ext cx="931704" cy="28875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87C1C-462F-46EB-8325-7B1D6B9D9E2F}">
      <dsp:nvSpPr>
        <dsp:cNvPr id="0" name=""/>
        <dsp:cNvSpPr/>
      </dsp:nvSpPr>
      <dsp:spPr>
        <a:xfrm>
          <a:off x="0" y="0"/>
          <a:ext cx="7839221" cy="1441326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 長</a:t>
          </a:r>
          <a:endParaRPr lang="en-US" altLang="zh-TW" sz="28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行政副校長代為召集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215" y="42215"/>
        <a:ext cx="7754791" cy="1356896"/>
      </dsp:txXfrm>
    </dsp:sp>
    <dsp:sp modelId="{C72D8F16-2F4E-4C2E-88DC-B0AC65B6AD92}">
      <dsp:nvSpPr>
        <dsp:cNvPr id="0" name=""/>
        <dsp:cNvSpPr/>
      </dsp:nvSpPr>
      <dsp:spPr>
        <a:xfrm>
          <a:off x="4825" y="1721757"/>
          <a:ext cx="697198" cy="299484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主任秘書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245" y="1742177"/>
        <a:ext cx="656358" cy="2954000"/>
      </dsp:txXfrm>
    </dsp:sp>
    <dsp:sp modelId="{5A921210-DB5E-4FCC-BA82-B278ED5967F4}">
      <dsp:nvSpPr>
        <dsp:cNvPr id="0" name=""/>
        <dsp:cNvSpPr/>
      </dsp:nvSpPr>
      <dsp:spPr>
        <a:xfrm>
          <a:off x="808903" y="1721757"/>
          <a:ext cx="562771" cy="299484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總務長</a:t>
          </a:r>
          <a:endParaRPr 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25386" y="1738240"/>
        <a:ext cx="529805" cy="2961874"/>
      </dsp:txXfrm>
    </dsp:sp>
    <dsp:sp modelId="{AD714B98-12D7-4F30-9071-CF37FC830951}">
      <dsp:nvSpPr>
        <dsp:cNvPr id="0" name=""/>
        <dsp:cNvSpPr/>
      </dsp:nvSpPr>
      <dsp:spPr>
        <a:xfrm>
          <a:off x="1478554" y="1721757"/>
          <a:ext cx="469430" cy="299484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研發長</a:t>
          </a:r>
          <a:endParaRPr 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92303" y="1735506"/>
        <a:ext cx="441932" cy="2967342"/>
      </dsp:txXfrm>
    </dsp:sp>
    <dsp:sp modelId="{F4B8B344-7977-4400-BDD6-FA65286B519B}">
      <dsp:nvSpPr>
        <dsp:cNvPr id="0" name=""/>
        <dsp:cNvSpPr/>
      </dsp:nvSpPr>
      <dsp:spPr>
        <a:xfrm>
          <a:off x="2054864" y="1721757"/>
          <a:ext cx="788554" cy="299484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圖書與資訊處處長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77960" y="1744853"/>
        <a:ext cx="742362" cy="2948648"/>
      </dsp:txXfrm>
    </dsp:sp>
    <dsp:sp modelId="{C22A6C56-1093-4900-8787-A7CA8DE71D21}">
      <dsp:nvSpPr>
        <dsp:cNvPr id="0" name=""/>
        <dsp:cNvSpPr/>
      </dsp:nvSpPr>
      <dsp:spPr>
        <a:xfrm>
          <a:off x="2950298" y="1721757"/>
          <a:ext cx="544067" cy="299484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產學營運及推廣教育處處長</a:t>
          </a:r>
          <a:endParaRPr 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66233" y="1737692"/>
        <a:ext cx="512197" cy="2962970"/>
      </dsp:txXfrm>
    </dsp:sp>
    <dsp:sp modelId="{61051ED6-5AFE-4C24-B4F5-0E8232E99504}">
      <dsp:nvSpPr>
        <dsp:cNvPr id="0" name=""/>
        <dsp:cNvSpPr/>
      </dsp:nvSpPr>
      <dsp:spPr>
        <a:xfrm>
          <a:off x="3601246" y="1721757"/>
          <a:ext cx="574681" cy="299484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人事室主任</a:t>
          </a:r>
          <a:endParaRPr 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18078" y="1738589"/>
        <a:ext cx="541017" cy="2961176"/>
      </dsp:txXfrm>
    </dsp:sp>
    <dsp:sp modelId="{6DF7C3FD-A6F9-4CC5-BAA4-580BE6EFC798}">
      <dsp:nvSpPr>
        <dsp:cNvPr id="0" name=""/>
        <dsp:cNvSpPr/>
      </dsp:nvSpPr>
      <dsp:spPr>
        <a:xfrm>
          <a:off x="4253682" y="1723184"/>
          <a:ext cx="556320" cy="299484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主計室主任</a:t>
          </a:r>
          <a:endParaRPr 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69976" y="1739478"/>
        <a:ext cx="523732" cy="2962252"/>
      </dsp:txXfrm>
    </dsp:sp>
    <dsp:sp modelId="{5303F79F-74AD-4A7B-862D-C438EC19CC56}">
      <dsp:nvSpPr>
        <dsp:cNvPr id="0" name=""/>
        <dsp:cNvSpPr/>
      </dsp:nvSpPr>
      <dsp:spPr>
        <a:xfrm>
          <a:off x="4891931" y="1712593"/>
          <a:ext cx="935132" cy="299484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smtClean="0"/>
            <a:t>校長聘任校內外專長教師委員</a:t>
          </a:r>
          <a:endParaRPr lang="en-US" altLang="zh-TW" sz="1400" kern="120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smtClean="0">
              <a:latin typeface="標楷體"/>
              <a:ea typeface="標楷體"/>
            </a:rPr>
            <a:t>（</a:t>
          </a:r>
          <a:r>
            <a:rPr lang="zh-TW" altLang="en-US" sz="1600" kern="1200" smtClean="0"/>
            <a:t>二人</a:t>
          </a:r>
          <a:r>
            <a:rPr lang="zh-TW" altLang="en-US" sz="1600" kern="1200" smtClean="0">
              <a:latin typeface="標楷體"/>
              <a:ea typeface="標楷體"/>
            </a:rPr>
            <a:t>）</a:t>
          </a:r>
          <a:endParaRPr lang="en-US" sz="1600" kern="1200" dirty="0"/>
        </a:p>
      </dsp:txBody>
      <dsp:txXfrm>
        <a:off x="4919320" y="1739982"/>
        <a:ext cx="880354" cy="2940062"/>
      </dsp:txXfrm>
    </dsp:sp>
    <dsp:sp modelId="{C9FB0BE1-E94C-4EF4-B9A7-6B8F1757D675}">
      <dsp:nvSpPr>
        <dsp:cNvPr id="0" name=""/>
        <dsp:cNvSpPr/>
      </dsp:nvSpPr>
      <dsp:spPr>
        <a:xfrm>
          <a:off x="5988019" y="1721757"/>
          <a:ext cx="802576" cy="299484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smtClean="0"/>
            <a:t>核心職能單位人員</a:t>
          </a:r>
          <a:endParaRPr lang="en-US" altLang="zh-TW" sz="1800" kern="120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6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zh-TW" altLang="en-US" sz="16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行政單位組長）</a:t>
          </a:r>
          <a:endParaRPr lang="zh-TW" altLang="en-US" sz="1600" kern="1200" dirty="0"/>
        </a:p>
      </dsp:txBody>
      <dsp:txXfrm>
        <a:off x="6011526" y="1745264"/>
        <a:ext cx="755562" cy="2947826"/>
      </dsp:txXfrm>
    </dsp:sp>
    <dsp:sp modelId="{32BC0D89-5CFB-4384-B4C0-F7BABFC24BA5}">
      <dsp:nvSpPr>
        <dsp:cNvPr id="0" name=""/>
        <dsp:cNvSpPr/>
      </dsp:nvSpPr>
      <dsp:spPr>
        <a:xfrm>
          <a:off x="6889548" y="1712563"/>
          <a:ext cx="946571" cy="299484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依個案聘請曾任本校一級主管經驗豐富績效卓著者</a:t>
          </a:r>
          <a:endParaRPr lang="zh-TW" altLang="en-US" sz="1600" kern="1200" dirty="0"/>
        </a:p>
      </dsp:txBody>
      <dsp:txXfrm>
        <a:off x="6917272" y="1740287"/>
        <a:ext cx="891123" cy="29393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CAA5D-6174-42A8-920E-9EA1FF8BD7E6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FA5FE-B2E6-4EF1-AA98-1763C99D137E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①</a:t>
          </a:r>
          <a:r>
            <a:rPr lang="zh-TW" altLang="en-US" sz="2000" kern="1200" dirty="0" smtClean="0">
              <a:solidFill>
                <a:schemeClr val="tx1"/>
              </a:solidFill>
            </a:rPr>
            <a:t>年度及專案內部稽核計畫之擬訂與執行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447506" y="98507"/>
        <a:ext cx="5688668" cy="665948"/>
      </dsp:txXfrm>
    </dsp:sp>
    <dsp:sp modelId="{5303AD7C-FAFF-48A2-A246-700CB75CADFE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06BA1-8727-4DEA-9918-950856C5C118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②</a:t>
          </a:r>
          <a:r>
            <a:rPr lang="zh-TW" altLang="en-US" sz="2000" kern="1200" dirty="0" smtClean="0">
              <a:solidFill>
                <a:schemeClr val="tx1"/>
              </a:solidFill>
            </a:rPr>
            <a:t>年度及專案稽核報告之製作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447506" y="1232507"/>
        <a:ext cx="5688668" cy="665948"/>
      </dsp:txXfrm>
    </dsp:sp>
    <dsp:sp modelId="{AD7D0F4F-56F1-4155-8D28-625B01B24A3D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711B2-2749-436C-885C-42B4AD2CA5A0}">
      <dsp:nvSpPr>
        <dsp:cNvPr id="0" name=""/>
        <dsp:cNvSpPr/>
      </dsp:nvSpPr>
      <dsp:spPr>
        <a:xfrm>
          <a:off x="411480" y="2330481"/>
          <a:ext cx="720090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③</a:t>
          </a:r>
          <a:r>
            <a:rPr lang="zh-TW" altLang="en-US" sz="2000" kern="1200" dirty="0" smtClean="0">
              <a:solidFill>
                <a:schemeClr val="tx1"/>
              </a:solidFill>
            </a:rPr>
            <a:t>針對稽核結果之內部控制缺失及興革建議進行追蹤複查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447506" y="2366507"/>
        <a:ext cx="7128848" cy="665948"/>
      </dsp:txXfrm>
    </dsp:sp>
    <dsp:sp modelId="{57AACDCF-5DE9-439E-8894-B1E4924169D2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5CD1E-EFB2-4EA6-A3EA-33FE5BECAA85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④</a:t>
          </a:r>
          <a:r>
            <a:rPr lang="zh-TW" altLang="en-US" sz="2000" kern="1200" dirty="0" smtClean="0">
              <a:solidFill>
                <a:schemeClr val="tx1"/>
              </a:solidFill>
            </a:rPr>
            <a:t>內部稽核紀錄相關資料之管理與保存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447506" y="3500507"/>
        <a:ext cx="568866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3214E-C81C-41D7-B8FE-4F006197A5E8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02A5B-EC58-4F7B-B1C0-9434ABED2F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174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pic>
        <p:nvPicPr>
          <p:cNvPr id="7" name="圖片 6" descr="p3-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2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ED899E-FC7B-4B57-909F-8460206BD57C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7A4B82-F97F-4A91-BFAB-554D1DDC0A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70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ED899E-FC7B-4B57-909F-8460206BD57C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7A4B82-F97F-4A91-BFAB-554D1DDC0A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5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ED899E-FC7B-4B57-909F-8460206BD57C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7A4B82-F97F-4A91-BFAB-554D1DDC0A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5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ED899E-FC7B-4B57-909F-8460206BD57C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7A4B82-F97F-4A91-BFAB-554D1DDC0A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29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ED899E-FC7B-4B57-909F-8460206BD57C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7A4B82-F97F-4A91-BFAB-554D1DDC0A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77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ED899E-FC7B-4B57-909F-8460206BD57C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7A4B82-F97F-4A91-BFAB-554D1DDC0A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18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ED899E-FC7B-4B57-909F-8460206BD57C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7A4B82-F97F-4A91-BFAB-554D1DDC0A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4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ED899E-FC7B-4B57-909F-8460206BD57C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7A4B82-F97F-4A91-BFAB-554D1DDC0A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06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ED899E-FC7B-4B57-909F-8460206BD57C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7A4B82-F97F-4A91-BFAB-554D1DDC0A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51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ED899E-FC7B-4B57-909F-8460206BD57C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7A4B82-F97F-4A91-BFAB-554D1DDC0A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22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9552" y="6429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zh-TW" altLang="en-US" dirty="0" smtClean="0"/>
          </a:p>
        </p:txBody>
      </p:sp>
      <p:pic>
        <p:nvPicPr>
          <p:cNvPr id="7" name="圖片 6" descr="p3-1.jp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9144000" cy="642918"/>
          </a:xfrm>
          <a:prstGeom prst="rect">
            <a:avLst/>
          </a:prstGeom>
        </p:spPr>
      </p:pic>
      <p:pic>
        <p:nvPicPr>
          <p:cNvPr id="8" name="Picture 34" descr="國立中山大學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6639"/>
          <a:stretch>
            <a:fillRect/>
          </a:stretch>
        </p:blipFill>
        <p:spPr bwMode="auto">
          <a:xfrm>
            <a:off x="179512" y="5949280"/>
            <a:ext cx="957561" cy="67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132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Layout" Target="../diagrams/layout13.xml"/><Relationship Id="rId7" Type="http://schemas.openxmlformats.org/officeDocument/2006/relationships/image" Target="../media/image4.gif"/><Relationship Id="rId12" Type="http://schemas.openxmlformats.org/officeDocument/2006/relationships/image" Target="../media/image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image" Target="../media/image8.gif"/><Relationship Id="rId5" Type="http://schemas.openxmlformats.org/officeDocument/2006/relationships/diagramColors" Target="../diagrams/colors13.xml"/><Relationship Id="rId10" Type="http://schemas.openxmlformats.org/officeDocument/2006/relationships/image" Target="../media/image7.gif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9.wm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3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3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3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/>
              <a:t>本校內部控制及內部稽核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運作實務</a:t>
            </a:r>
            <a:endParaRPr lang="zh-TW" altLang="en-US" b="1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104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月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日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報告人   張士元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dirty="0" smtClean="0"/>
          </a:p>
        </p:txBody>
      </p:sp>
      <p:pic>
        <p:nvPicPr>
          <p:cNvPr id="4" name="圖片 3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856" y="260648"/>
            <a:ext cx="1224744" cy="161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2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214337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+mj-ea"/>
              </a:rPr>
              <a:t>本校內部控制小組（共</a:t>
            </a:r>
            <a:r>
              <a:rPr lang="en-US" altLang="zh-TW" sz="2800" dirty="0" smtClean="0">
                <a:latin typeface="+mj-ea"/>
              </a:rPr>
              <a:t>10</a:t>
            </a:r>
            <a:r>
              <a:rPr lang="zh-TW" altLang="en-US" sz="2800" dirty="0" smtClean="0">
                <a:latin typeface="+mj-ea"/>
              </a:rPr>
              <a:t>人）</a:t>
            </a:r>
            <a:endParaRPr lang="zh-TW" altLang="en-US" sz="2800" dirty="0">
              <a:latin typeface="+mj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71108"/>
              </p:ext>
            </p:extLst>
          </p:nvPr>
        </p:nvGraphicFramePr>
        <p:xfrm>
          <a:off x="457200" y="1628800"/>
          <a:ext cx="8507288" cy="48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 descr="秘書室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1907704" y="105273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國立中山大學內部控制小組設置要點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75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972616" y="214337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內部控制小組職掌</a:t>
            </a:r>
            <a:endParaRPr lang="zh-TW" altLang="en-US" sz="2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4014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 descr="秘書室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3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0904" y="214337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700" dirty="0">
                <a:latin typeface="+mj-ea"/>
              </a:rPr>
              <a:t>本校內部稽核</a:t>
            </a:r>
            <a:r>
              <a:rPr lang="zh-TW" altLang="en-US" sz="2700" dirty="0" smtClean="0">
                <a:latin typeface="+mj-ea"/>
              </a:rPr>
              <a:t>小組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（每次稽核約</a:t>
            </a:r>
            <a:r>
              <a:rPr lang="en-US" altLang="zh-TW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7-9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人執行）</a:t>
            </a:r>
            <a:endParaRPr lang="zh-TW" altLang="en-US" sz="2700" dirty="0">
              <a:latin typeface="+mj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247812"/>
              </p:ext>
            </p:extLst>
          </p:nvPr>
        </p:nvGraphicFramePr>
        <p:xfrm>
          <a:off x="899592" y="1519287"/>
          <a:ext cx="7848872" cy="471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 descr="秘書室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2267744" y="1052736"/>
            <a:ext cx="534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國立中山大學內部控制覆核及內部稽核作業要點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39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84584" y="361773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內部稽核小組職掌</a:t>
            </a:r>
            <a:endParaRPr lang="zh-TW" altLang="en-US" sz="28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3341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 descr="秘書室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3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44624" y="214337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校務研究辦公室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581" y="1539788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576626" y="1798618"/>
            <a:ext cx="2219510" cy="6222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學術副校長</a:t>
            </a:r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4716016" y="2420889"/>
            <a:ext cx="0" cy="3782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576626" y="2799090"/>
            <a:ext cx="2147502" cy="6222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執行長</a:t>
            </a:r>
            <a:endParaRPr lang="zh-TW" altLang="en-US" dirty="0"/>
          </a:p>
        </p:txBody>
      </p:sp>
      <p:cxnSp>
        <p:nvCxnSpPr>
          <p:cNvPr id="16" name="直線接點 15"/>
          <p:cNvCxnSpPr/>
          <p:nvPr/>
        </p:nvCxnSpPr>
        <p:spPr>
          <a:xfrm>
            <a:off x="4696779" y="3421360"/>
            <a:ext cx="19237" cy="565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2809731" y="3970214"/>
            <a:ext cx="38698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>
            <a:off x="6679560" y="3970214"/>
            <a:ext cx="1947" cy="487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2809731" y="3986708"/>
            <a:ext cx="0" cy="415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5970458" y="4437112"/>
            <a:ext cx="1429112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行政人員</a:t>
            </a:r>
            <a:endParaRPr lang="zh-TW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2079670" y="4437112"/>
            <a:ext cx="1460122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研究人員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1763688" y="102279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dirty="0" smtClean="0"/>
              <a:t>國立中山大學校務研究辦公室設置要點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02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56592" y="214337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校務研究辦公室職掌</a:t>
            </a:r>
            <a:endParaRPr lang="zh-TW" altLang="en-US" sz="28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1696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 descr="秘書室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0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+mj-ea"/>
              </a:rPr>
              <a:t>貳、學校實施內部控制的概念</a:t>
            </a:r>
            <a:endParaRPr lang="zh-TW" altLang="en-US" sz="3600" dirty="0">
              <a:latin typeface="+mj-ea"/>
            </a:endParaRPr>
          </a:p>
        </p:txBody>
      </p:sp>
      <p:pic>
        <p:nvPicPr>
          <p:cNvPr id="3" name="圖片 2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60648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1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4544" y="303745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學</a:t>
            </a:r>
            <a:r>
              <a:rPr lang="zh-TW" altLang="en-US" sz="2800" dirty="0"/>
              <a:t>校</a:t>
            </a:r>
            <a:r>
              <a:rPr lang="zh-TW" altLang="en-US" sz="2800" dirty="0" smtClean="0"/>
              <a:t>內部控制所扮演的角色</a:t>
            </a:r>
            <a:endParaRPr lang="zh-TW" altLang="en-US" sz="2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288392"/>
              </p:ext>
            </p:extLst>
          </p:nvPr>
        </p:nvGraphicFramePr>
        <p:xfrm>
          <a:off x="416122" y="1556792"/>
          <a:ext cx="8476357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雲朵形圖說文字 6"/>
          <p:cNvSpPr/>
          <p:nvPr/>
        </p:nvSpPr>
        <p:spPr>
          <a:xfrm>
            <a:off x="107505" y="1619672"/>
            <a:ext cx="3240360" cy="2455118"/>
          </a:xfrm>
          <a:prstGeom prst="cloudCallout">
            <a:avLst>
              <a:gd name="adj1" fmla="val 88772"/>
              <a:gd name="adj2" fmla="val -1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/>
              <a:t>內部</a:t>
            </a:r>
            <a:r>
              <a:rPr lang="zh-TW" altLang="en-US" sz="2000" dirty="0" smtClean="0"/>
              <a:t>控制為整合學校各項業務控管及評核措施的動態管理過程</a:t>
            </a:r>
            <a:endParaRPr lang="zh-TW" altLang="en-US" sz="2000" dirty="0"/>
          </a:p>
        </p:txBody>
      </p:sp>
      <p:sp>
        <p:nvSpPr>
          <p:cNvPr id="8" name="向下箭號 7"/>
          <p:cNvSpPr/>
          <p:nvPr/>
        </p:nvSpPr>
        <p:spPr>
          <a:xfrm>
            <a:off x="400720" y="4149080"/>
            <a:ext cx="1313208" cy="25202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1600" dirty="0" smtClean="0">
                <a:solidFill>
                  <a:srgbClr val="FFFF00"/>
                </a:solidFill>
              </a:rPr>
              <a:t>減少風險發生機率</a:t>
            </a:r>
            <a:endParaRPr lang="zh-TW" altLang="en-US" sz="1600" dirty="0">
              <a:solidFill>
                <a:srgbClr val="FFFF00"/>
              </a:solidFill>
            </a:endParaRPr>
          </a:p>
        </p:txBody>
      </p:sp>
      <p:sp>
        <p:nvSpPr>
          <p:cNvPr id="9" name="向下箭號 8"/>
          <p:cNvSpPr/>
          <p:nvPr/>
        </p:nvSpPr>
        <p:spPr>
          <a:xfrm>
            <a:off x="1979712" y="4221088"/>
            <a:ext cx="1224136" cy="244827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1600" dirty="0" smtClean="0">
                <a:solidFill>
                  <a:srgbClr val="FFFF00"/>
                </a:solidFill>
              </a:rPr>
              <a:t>降低風險發生所受損害</a:t>
            </a:r>
            <a:endParaRPr lang="zh-TW" altLang="en-US" sz="1600" dirty="0">
              <a:solidFill>
                <a:srgbClr val="FFFF00"/>
              </a:solidFill>
            </a:endParaRPr>
          </a:p>
        </p:txBody>
      </p:sp>
      <p:pic>
        <p:nvPicPr>
          <p:cNvPr id="10" name="圖片 9" descr="秘書室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838944" y="339940"/>
            <a:ext cx="8229600" cy="841866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學校內控的職責歸屬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097035" y="1988840"/>
            <a:ext cx="2592288" cy="113042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校長與各級主管</a:t>
            </a:r>
            <a:endParaRPr lang="zh-TW" altLang="en-US" sz="2400" dirty="0"/>
          </a:p>
        </p:txBody>
      </p:sp>
      <p:sp>
        <p:nvSpPr>
          <p:cNvPr id="5" name="圓角矩形 4"/>
          <p:cNvSpPr/>
          <p:nvPr/>
        </p:nvSpPr>
        <p:spPr>
          <a:xfrm>
            <a:off x="1150312" y="4214898"/>
            <a:ext cx="2592288" cy="110527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辦理業務同</a:t>
            </a:r>
            <a:r>
              <a:rPr lang="zh-TW" altLang="en-US" sz="2400" dirty="0"/>
              <a:t>仁</a:t>
            </a:r>
            <a:endParaRPr lang="en-US" altLang="zh-TW" sz="2400" dirty="0" smtClean="0"/>
          </a:p>
        </p:txBody>
      </p:sp>
      <p:sp>
        <p:nvSpPr>
          <p:cNvPr id="8" name="矩形 7"/>
          <p:cNvSpPr/>
          <p:nvPr/>
        </p:nvSpPr>
        <p:spPr>
          <a:xfrm>
            <a:off x="5796136" y="1988840"/>
            <a:ext cx="2594595" cy="11304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建立與監測控制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5796136" y="4221088"/>
            <a:ext cx="2455016" cy="10990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瞭解與實施控制</a:t>
            </a:r>
            <a:endParaRPr lang="zh-TW" altLang="en-US" sz="2400" dirty="0"/>
          </a:p>
        </p:txBody>
      </p:sp>
      <p:pic>
        <p:nvPicPr>
          <p:cNvPr id="10" name="圖片 9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向右箭號 10"/>
          <p:cNvSpPr/>
          <p:nvPr/>
        </p:nvSpPr>
        <p:spPr>
          <a:xfrm>
            <a:off x="4280164" y="2194012"/>
            <a:ext cx="97840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4310644" y="4410589"/>
            <a:ext cx="91744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094557" y="3217070"/>
            <a:ext cx="399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</a:rPr>
              <a:t>機關首長負有風險管理之最終責任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44624" y="62068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內部控制四大目標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378600"/>
              </p:ext>
            </p:extLst>
          </p:nvPr>
        </p:nvGraphicFramePr>
        <p:xfrm>
          <a:off x="683568" y="73608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橢圓 2"/>
          <p:cNvSpPr/>
          <p:nvPr/>
        </p:nvSpPr>
        <p:spPr>
          <a:xfrm>
            <a:off x="1178771" y="4725144"/>
            <a:ext cx="155845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提供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可靠資訊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00099" y="3573016"/>
            <a:ext cx="1755877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遵循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法令規章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4435394" y="2853098"/>
            <a:ext cx="1800200" cy="1670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</a:rPr>
              <a:t>合理保障資產安全</a:t>
            </a:r>
          </a:p>
        </p:txBody>
      </p:sp>
      <p:sp>
        <p:nvSpPr>
          <p:cNvPr id="7" name="橢圓 6"/>
          <p:cNvSpPr/>
          <p:nvPr/>
        </p:nvSpPr>
        <p:spPr>
          <a:xfrm>
            <a:off x="6588224" y="2376702"/>
            <a:ext cx="2304256" cy="21468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schemeClr val="bg1"/>
                </a:solidFill>
              </a:rPr>
              <a:t>提升</a:t>
            </a:r>
            <a:r>
              <a:rPr lang="zh-TW" altLang="en-US" sz="2200" b="1" dirty="0" smtClean="0">
                <a:solidFill>
                  <a:schemeClr val="bg1"/>
                </a:solidFill>
              </a:rPr>
              <a:t>行政</a:t>
            </a:r>
            <a:endParaRPr lang="en-US" altLang="zh-TW" sz="22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2200" b="1" dirty="0" smtClean="0">
                <a:solidFill>
                  <a:schemeClr val="bg1"/>
                </a:solidFill>
              </a:rPr>
              <a:t>效率</a:t>
            </a:r>
            <a:r>
              <a:rPr lang="zh-TW" altLang="en-US" sz="2200" b="1" dirty="0">
                <a:solidFill>
                  <a:schemeClr val="bg1"/>
                </a:solidFill>
              </a:rPr>
              <a:t>與效能</a:t>
            </a:r>
          </a:p>
        </p:txBody>
      </p:sp>
      <p:pic>
        <p:nvPicPr>
          <p:cNvPr id="8" name="圖片 7" descr="秘書室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4941168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0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54832" y="2132856"/>
            <a:ext cx="7772400" cy="1500187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</a:rPr>
              <a:t>壹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、本校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</a:rPr>
              <a:t>內部控制制度建置</a:t>
            </a:r>
            <a:endParaRPr lang="zh-TW" alt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圖片 3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5"/>
            <a:ext cx="1296144" cy="1704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1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內部控制五大要素作用流程</a:t>
            </a:r>
            <a:endParaRPr lang="zh-TW" altLang="en-US" sz="3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633787"/>
              </p:ext>
            </p:extLst>
          </p:nvPr>
        </p:nvGraphicFramePr>
        <p:xfrm>
          <a:off x="193114" y="1416881"/>
          <a:ext cx="8579296" cy="46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向右箭號 4"/>
          <p:cNvSpPr/>
          <p:nvPr/>
        </p:nvSpPr>
        <p:spPr>
          <a:xfrm>
            <a:off x="2080001" y="2318933"/>
            <a:ext cx="61979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4563560" y="2318933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左箭號 7"/>
          <p:cNvSpPr/>
          <p:nvPr/>
        </p:nvSpPr>
        <p:spPr>
          <a:xfrm>
            <a:off x="4956989" y="4653136"/>
            <a:ext cx="1353547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C:\Users\user\AppData\Local\Microsoft\Windows\Temporary Internet Files\Content.IE5\PZ2ZSRUB\MM900178297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2316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Temporary Internet Files\Content.IE5\TO9WOISI\MM900178298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03" y="3113931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FH43122T\MM900178299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13931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AppData\Local\Microsoft\Windows\Temporary Internet Files\Content.IE5\0A30UAGQ\MM900178300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52" y="5157192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AppData\Local\Microsoft\Windows\Temporary Internet Files\Content.IE5\0A30UAGQ\MM900178301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23892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彎箭號 8"/>
          <p:cNvSpPr/>
          <p:nvPr/>
        </p:nvSpPr>
        <p:spPr>
          <a:xfrm rot="5400000">
            <a:off x="7263728" y="2457717"/>
            <a:ext cx="813816" cy="868680"/>
          </a:xfrm>
          <a:prstGeom prst="bentArrow">
            <a:avLst>
              <a:gd name="adj1" fmla="val 26221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3" name="圖片 12" descr="秘書室logo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2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內部控制的觀念架構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9513" y="1330063"/>
            <a:ext cx="8229600" cy="4907249"/>
          </a:xfrm>
        </p:spPr>
        <p:txBody>
          <a:bodyPr vert="horz">
            <a:normAutofit/>
          </a:bodyPr>
          <a:lstStyle/>
          <a:p>
            <a:r>
              <a:rPr lang="zh-TW" altLang="en-US" sz="1500" b="1" spc="-100" dirty="0" smtClean="0"/>
              <a:t>四</a:t>
            </a:r>
            <a:endParaRPr lang="en-US" altLang="zh-TW" sz="1500" b="1" spc="-100" dirty="0" smtClean="0"/>
          </a:p>
          <a:p>
            <a:r>
              <a:rPr lang="zh-TW" altLang="en-US" sz="1500" b="1" spc="-100" dirty="0" smtClean="0"/>
              <a:t>大</a:t>
            </a:r>
            <a:endParaRPr lang="en-US" altLang="zh-TW" sz="1500" b="1" spc="-100" dirty="0" smtClean="0"/>
          </a:p>
          <a:p>
            <a:r>
              <a:rPr lang="zh-TW" altLang="en-US" sz="1500" b="1" spc="-100" dirty="0" smtClean="0"/>
              <a:t>目</a:t>
            </a:r>
            <a:endParaRPr lang="en-US" altLang="zh-TW" sz="1500" b="1" spc="-100" dirty="0" smtClean="0"/>
          </a:p>
          <a:p>
            <a:r>
              <a:rPr lang="zh-TW" altLang="en-US" sz="1500" b="1" spc="-100" dirty="0" smtClean="0"/>
              <a:t>標</a:t>
            </a:r>
            <a:endParaRPr lang="en-US" altLang="zh-TW" sz="1500" b="1" spc="-100" dirty="0" smtClean="0"/>
          </a:p>
          <a:p>
            <a:endParaRPr lang="en-US" altLang="zh-TW" sz="1500" b="1" spc="-100" dirty="0"/>
          </a:p>
          <a:p>
            <a:endParaRPr lang="en-US" altLang="zh-TW" sz="1500" b="1" spc="-100" dirty="0" smtClean="0"/>
          </a:p>
          <a:p>
            <a:r>
              <a:rPr lang="zh-TW" altLang="en-US" sz="1500" b="1" spc="-100" dirty="0" smtClean="0"/>
              <a:t>五</a:t>
            </a:r>
            <a:endParaRPr lang="en-US" altLang="zh-TW" sz="1500" b="1" spc="-100" dirty="0" smtClean="0"/>
          </a:p>
          <a:p>
            <a:r>
              <a:rPr lang="zh-TW" altLang="en-US" sz="1500" b="1" spc="-100" dirty="0" smtClean="0"/>
              <a:t>大</a:t>
            </a:r>
            <a:endParaRPr lang="en-US" altLang="zh-TW" sz="1500" b="1" spc="-100" dirty="0" smtClean="0"/>
          </a:p>
          <a:p>
            <a:r>
              <a:rPr lang="zh-TW" altLang="en-US" sz="1500" b="1" spc="-100" dirty="0" smtClean="0"/>
              <a:t>要</a:t>
            </a:r>
            <a:endParaRPr lang="en-US" altLang="zh-TW" sz="1500" b="1" spc="-100" dirty="0" smtClean="0"/>
          </a:p>
          <a:p>
            <a:r>
              <a:rPr lang="zh-TW" altLang="en-US" sz="1500" b="1" spc="-100" dirty="0" smtClean="0"/>
              <a:t>素</a:t>
            </a:r>
            <a:endParaRPr lang="en-US" altLang="zh-TW" sz="1500" b="1" spc="-100" dirty="0" smtClean="0"/>
          </a:p>
          <a:p>
            <a:r>
              <a:rPr lang="zh-TW" altLang="en-US" sz="1500" b="1" spc="-100" dirty="0" smtClean="0"/>
              <a:t>及</a:t>
            </a:r>
            <a:endParaRPr lang="en-US" altLang="zh-TW" sz="1500" b="1" spc="-100" dirty="0" smtClean="0"/>
          </a:p>
          <a:p>
            <a:r>
              <a:rPr lang="zh-TW" altLang="en-US" sz="1500" b="1" spc="-100" dirty="0" smtClean="0"/>
              <a:t>實</a:t>
            </a:r>
            <a:endParaRPr lang="en-US" altLang="zh-TW" sz="1500" b="1" spc="-100" dirty="0" smtClean="0"/>
          </a:p>
          <a:p>
            <a:r>
              <a:rPr lang="zh-TW" altLang="en-US" sz="1500" b="1" spc="-100" dirty="0" smtClean="0"/>
              <a:t>施</a:t>
            </a:r>
            <a:endParaRPr lang="en-US" altLang="zh-TW" sz="1500" b="1" spc="-100" dirty="0" smtClean="0"/>
          </a:p>
          <a:p>
            <a:r>
              <a:rPr lang="zh-TW" altLang="en-US" sz="1500" b="1" spc="-100" dirty="0" smtClean="0"/>
              <a:t>步</a:t>
            </a:r>
            <a:endParaRPr lang="en-US" altLang="zh-TW" sz="1500" b="1" spc="-100" dirty="0" smtClean="0"/>
          </a:p>
          <a:p>
            <a:r>
              <a:rPr lang="zh-TW" altLang="en-US" sz="1500" b="1" spc="-100" dirty="0"/>
              <a:t>驟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971600" y="1484784"/>
            <a:ext cx="72728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 algn="ctr"/>
            <a:r>
              <a:rPr lang="zh-TW" altLang="en-US" sz="2000" b="1" dirty="0" smtClean="0">
                <a:solidFill>
                  <a:schemeClr val="bg1"/>
                </a:solidFill>
              </a:rPr>
              <a:t>㈠  營運</a:t>
            </a:r>
            <a:r>
              <a:rPr lang="zh-TW" altLang="en-US" sz="2000" b="1" dirty="0">
                <a:solidFill>
                  <a:schemeClr val="bg1"/>
                </a:solidFill>
              </a:rPr>
              <a:t>效率與效能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提升</a:t>
            </a:r>
            <a:r>
              <a:rPr lang="zh-TW" altLang="en-US" sz="2000" b="1" dirty="0">
                <a:solidFill>
                  <a:schemeClr val="bg1"/>
                </a:solidFill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       ㈡  資產</a:t>
            </a:r>
            <a:r>
              <a:rPr lang="zh-TW" altLang="en-US" sz="2000" b="1" dirty="0">
                <a:solidFill>
                  <a:schemeClr val="bg1"/>
                </a:solidFill>
              </a:rPr>
              <a:t>安全合理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保障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 marL="893763" indent="-893763" algn="ctr"/>
            <a:r>
              <a:rPr lang="zh-TW" altLang="en-US" sz="2000" b="1" dirty="0" smtClean="0">
                <a:solidFill>
                  <a:schemeClr val="bg1"/>
                </a:solidFill>
              </a:rPr>
              <a:t>㈢  法令</a:t>
            </a:r>
            <a:r>
              <a:rPr lang="zh-TW" altLang="en-US" sz="2000" b="1" dirty="0">
                <a:solidFill>
                  <a:schemeClr val="bg1"/>
                </a:solidFill>
              </a:rPr>
              <a:t>規章之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遵循             ㈣  可靠資訊之提供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2626161"/>
            <a:ext cx="914400" cy="34671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④資訊與溝通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控制作業應定期審查以確保其適切性與有效性</a:t>
            </a:r>
            <a:r>
              <a:rPr lang="zh-TW" altLang="en-US" sz="1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、如需調整應儘速與利害相關者溝通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7274939" y="2608006"/>
            <a:ext cx="1008112" cy="348528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r"/>
            <a:r>
              <a:rPr lang="zh-TW" altLang="en-US" sz="1600" dirty="0" smtClean="0">
                <a:solidFill>
                  <a:schemeClr val="tx1"/>
                </a:solidFill>
              </a:rPr>
              <a:t>風險處理或回應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algn="r"/>
            <a:endParaRPr lang="en-US" altLang="zh-TW" dirty="0"/>
          </a:p>
          <a:p>
            <a:pPr algn="r"/>
            <a:r>
              <a:rPr lang="zh-TW" altLang="en-US" dirty="0" smtClean="0"/>
              <a:t>    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873057" y="2817663"/>
            <a:ext cx="3600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①控制環境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（塑造組織文化及影響其成員對內部控制認知的綜合因素）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04357" y="3861048"/>
            <a:ext cx="4379912" cy="22322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843808" y="4152528"/>
            <a:ext cx="576064" cy="17678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②風險評估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22914" y="4122050"/>
            <a:ext cx="1789246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風險辨識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19872" y="4807851"/>
            <a:ext cx="1789246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風險分析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22914" y="5486603"/>
            <a:ext cx="1789246" cy="433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風險評量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34672" y="2808361"/>
            <a:ext cx="621703" cy="19972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⑤監督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（</a:t>
            </a:r>
            <a:r>
              <a:rPr lang="zh-TW" altLang="en-US" sz="1400" dirty="0" smtClean="0">
                <a:solidFill>
                  <a:schemeClr val="tx1"/>
                </a:solidFill>
              </a:rPr>
              <a:t>內部</a:t>
            </a:r>
            <a:r>
              <a:rPr lang="zh-TW" altLang="en-US" sz="1400" dirty="0">
                <a:solidFill>
                  <a:schemeClr val="tx1"/>
                </a:solidFill>
              </a:rPr>
              <a:t>稽核</a:t>
            </a:r>
            <a:r>
              <a:rPr lang="zh-TW" altLang="en-US" sz="1400" dirty="0" smtClean="0">
                <a:solidFill>
                  <a:schemeClr val="tx1"/>
                </a:solidFill>
              </a:rPr>
              <a:t>）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48973" y="4908614"/>
            <a:ext cx="288032" cy="11126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</a:rPr>
              <a:t>③控制作業</a:t>
            </a:r>
            <a:endParaRPr lang="zh-TW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2051720" y="2703456"/>
            <a:ext cx="5112568" cy="52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1979712" y="3265561"/>
            <a:ext cx="8172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H="1">
            <a:off x="2064296" y="436449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3563888" y="4369261"/>
            <a:ext cx="5652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3599892" y="5036451"/>
            <a:ext cx="4932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3563888" y="5717949"/>
            <a:ext cx="4932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stCxn id="6" idx="3"/>
          </p:cNvCxnSpPr>
          <p:nvPr/>
        </p:nvCxnSpPr>
        <p:spPr>
          <a:xfrm flipH="1">
            <a:off x="6228184" y="4350651"/>
            <a:ext cx="1046755" cy="3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 flipH="1" flipV="1">
            <a:off x="6241419" y="5045173"/>
            <a:ext cx="1046756" cy="8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H="1">
            <a:off x="6211553" y="5701157"/>
            <a:ext cx="110648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 flipH="1">
            <a:off x="2028292" y="5045173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H="1">
            <a:off x="1967136" y="5701158"/>
            <a:ext cx="81724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 flipH="1" flipV="1">
            <a:off x="6516216" y="3265561"/>
            <a:ext cx="75872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圖片 26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5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要素</a:t>
            </a:r>
            <a:r>
              <a:rPr lang="en-US" altLang="zh-TW" sz="3600" dirty="0" smtClean="0"/>
              <a:t>1/5</a:t>
            </a:r>
            <a:r>
              <a:rPr lang="zh-TW" altLang="en-US" sz="3600" dirty="0" smtClean="0"/>
              <a:t>   控制環境內涵</a:t>
            </a:r>
            <a:endParaRPr lang="zh-TW" altLang="en-US" sz="3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0878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 descr="秘書室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9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09228" y="253295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要素</a:t>
            </a:r>
            <a:r>
              <a:rPr lang="en-US" altLang="zh-TW" sz="2800" dirty="0" smtClean="0"/>
              <a:t>2/5</a:t>
            </a:r>
            <a:r>
              <a:rPr lang="zh-TW" altLang="en-US" sz="2800" dirty="0" smtClean="0"/>
              <a:t>   風險評估內涵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223628" y="1918964"/>
            <a:ext cx="6696744" cy="41743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kern="1500" dirty="0" smtClean="0">
                <a:latin typeface="+mn-ea"/>
              </a:rPr>
              <a:t>辨識攸關之策略風險因素 </a:t>
            </a:r>
            <a:endParaRPr lang="en-US" altLang="zh-TW" sz="2800" kern="1500" dirty="0" smtClean="0">
              <a:latin typeface="+mn-ea"/>
            </a:endParaRPr>
          </a:p>
          <a:p>
            <a:pPr algn="ctr"/>
            <a:r>
              <a:rPr lang="zh-TW" altLang="en-US" sz="2800" kern="1500" dirty="0" smtClean="0">
                <a:latin typeface="+mn-ea"/>
              </a:rPr>
              <a:t>        </a:t>
            </a:r>
            <a:endParaRPr lang="en-US" altLang="zh-TW" sz="2800" kern="1500" dirty="0" smtClean="0">
              <a:latin typeface="+mn-ea"/>
            </a:endParaRPr>
          </a:p>
          <a:p>
            <a:pPr algn="ctr"/>
            <a:r>
              <a:rPr lang="zh-TW" altLang="en-US" sz="2800" kern="1500" dirty="0" smtClean="0">
                <a:latin typeface="+mn-ea"/>
                <a:cs typeface="Arial Unicode MS"/>
              </a:rPr>
              <a:t>分析該風險之影響程度與發生可能性</a:t>
            </a:r>
            <a:endParaRPr lang="en-US" altLang="zh-TW" sz="2800" kern="1500" dirty="0" smtClean="0">
              <a:latin typeface="+mn-ea"/>
              <a:cs typeface="Arial Unicode MS"/>
            </a:endParaRPr>
          </a:p>
          <a:p>
            <a:pPr algn="ctr"/>
            <a:endParaRPr lang="en-US" altLang="zh-TW" sz="2800" kern="1500" dirty="0">
              <a:latin typeface="+mn-ea"/>
              <a:cs typeface="Arial Unicode MS"/>
            </a:endParaRPr>
          </a:p>
          <a:p>
            <a:pPr algn="ctr"/>
            <a:r>
              <a:rPr lang="zh-TW" altLang="en-US" sz="2800" kern="1500" dirty="0" smtClean="0">
                <a:latin typeface="+mn-ea"/>
                <a:cs typeface="Arial Unicode MS"/>
              </a:rPr>
              <a:t>       據以評量估風險等級        </a:t>
            </a:r>
            <a:endParaRPr lang="en-US" altLang="zh-TW" sz="2800" kern="1500" dirty="0" smtClean="0">
              <a:latin typeface="+mn-ea"/>
              <a:cs typeface="Arial Unicode MS"/>
            </a:endParaRPr>
          </a:p>
          <a:p>
            <a:pPr algn="ctr"/>
            <a:endParaRPr lang="en-US" altLang="zh-TW" sz="2800" kern="1500" dirty="0">
              <a:latin typeface="+mn-ea"/>
              <a:cs typeface="Arial Unicode MS"/>
            </a:endParaRPr>
          </a:p>
          <a:p>
            <a:pPr algn="ctr"/>
            <a:r>
              <a:rPr lang="zh-TW" altLang="en-US" sz="2800" kern="1500" dirty="0" smtClean="0">
                <a:latin typeface="+mn-ea"/>
                <a:cs typeface="Arial Unicode MS"/>
              </a:rPr>
              <a:t>最後再評量對風險可忍受程度</a:t>
            </a:r>
            <a:endParaRPr lang="zh-TW" altLang="en-US" sz="2800" kern="1500" dirty="0">
              <a:latin typeface="+mn-ea"/>
            </a:endParaRPr>
          </a:p>
        </p:txBody>
      </p:sp>
      <p:sp>
        <p:nvSpPr>
          <p:cNvPr id="10" name="向下箭號 9"/>
          <p:cNvSpPr/>
          <p:nvPr/>
        </p:nvSpPr>
        <p:spPr>
          <a:xfrm>
            <a:off x="4329684" y="2964303"/>
            <a:ext cx="547116" cy="39633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>
            <a:off x="4374212" y="3849189"/>
            <a:ext cx="502588" cy="34947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4382921" y="4687221"/>
            <a:ext cx="563381" cy="38789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/>
          <p:cNvSpPr txBox="1"/>
          <p:nvPr/>
        </p:nvSpPr>
        <p:spPr>
          <a:xfrm>
            <a:off x="1891661" y="1033949"/>
            <a:ext cx="525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政府內部控制制度為風險導向的內部控制制度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49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8567" y="785028"/>
            <a:ext cx="5829300" cy="857250"/>
          </a:xfrm>
        </p:spPr>
        <p:txBody>
          <a:bodyPr>
            <a:normAutofit/>
          </a:bodyPr>
          <a:lstStyle/>
          <a:p>
            <a:r>
              <a:rPr lang="zh-TW" altLang="en-US" sz="2400" b="1" dirty="0"/>
              <a:t>各機關</a:t>
            </a:r>
            <a:r>
              <a:rPr lang="zh-TW" altLang="zh-TW" sz="2400" b="1" dirty="0"/>
              <a:t>應共通遵循之高風險法令</a:t>
            </a:r>
            <a:endParaRPr lang="zh-TW" altLang="en-US" sz="240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980989" y="1754814"/>
            <a:ext cx="6209413" cy="3942438"/>
          </a:xfrm>
        </p:spPr>
        <p:txBody>
          <a:bodyPr vert="horz">
            <a:normAutofit fontScale="62500" lnSpcReduction="20000"/>
          </a:bodyPr>
          <a:lstStyle/>
          <a:p>
            <a:endParaRPr lang="en-US" altLang="zh-TW" b="1" dirty="0" smtClean="0">
              <a:solidFill>
                <a:srgbClr val="002060"/>
              </a:solidFill>
            </a:endParaRPr>
          </a:p>
          <a:p>
            <a:endParaRPr lang="en-US" altLang="zh-TW" b="1" dirty="0" smtClean="0">
              <a:solidFill>
                <a:srgbClr val="002060"/>
              </a:solidFill>
            </a:endParaRPr>
          </a:p>
          <a:p>
            <a:endParaRPr lang="en-US" altLang="zh-TW" b="1" dirty="0" smtClean="0">
              <a:solidFill>
                <a:srgbClr val="002060"/>
              </a:solidFill>
            </a:endParaRPr>
          </a:p>
          <a:p>
            <a:endParaRPr lang="en-US" altLang="zh-TW" b="1" dirty="0" smtClean="0">
              <a:solidFill>
                <a:srgbClr val="002060"/>
              </a:solidFill>
            </a:endParaRPr>
          </a:p>
          <a:p>
            <a:endParaRPr lang="en-US" altLang="zh-TW" b="1" dirty="0" smtClean="0">
              <a:solidFill>
                <a:srgbClr val="002060"/>
              </a:solidFill>
            </a:endParaRPr>
          </a:p>
          <a:p>
            <a:endParaRPr lang="en-US" altLang="zh-TW" b="1" dirty="0" smtClean="0">
              <a:solidFill>
                <a:srgbClr val="002060"/>
              </a:solidFill>
            </a:endParaRPr>
          </a:p>
          <a:p>
            <a:endParaRPr lang="en-US" altLang="zh-TW" b="1" dirty="0" smtClean="0">
              <a:solidFill>
                <a:srgbClr val="002060"/>
              </a:solidFill>
            </a:endParaRPr>
          </a:p>
          <a:p>
            <a:endParaRPr lang="en-US" altLang="zh-TW" b="1" dirty="0" smtClean="0">
              <a:solidFill>
                <a:srgbClr val="002060"/>
              </a:solidFill>
            </a:endParaRPr>
          </a:p>
          <a:p>
            <a:endParaRPr lang="en-US" altLang="zh-TW" b="1" dirty="0" smtClean="0">
              <a:solidFill>
                <a:srgbClr val="002060"/>
              </a:solidFill>
            </a:endParaRPr>
          </a:p>
          <a:p>
            <a:endParaRPr lang="en-US" altLang="zh-TW" b="1" dirty="0" smtClean="0">
              <a:solidFill>
                <a:srgbClr val="002060"/>
              </a:solidFill>
            </a:endParaRPr>
          </a:p>
          <a:p>
            <a:endParaRPr lang="en-US" altLang="zh-TW" b="1" dirty="0" smtClean="0">
              <a:solidFill>
                <a:srgbClr val="002060"/>
              </a:solidFill>
            </a:endParaRPr>
          </a:p>
          <a:p>
            <a:r>
              <a:rPr lang="zh-TW" altLang="en-US" b="1" dirty="0" smtClean="0">
                <a:solidFill>
                  <a:srgbClr val="002060"/>
                </a:solidFill>
                <a:latin typeface="+mn-ea"/>
              </a:rPr>
              <a:t>      ＊</a:t>
            </a:r>
            <a:r>
              <a:rPr lang="zh-TW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請各業務職掌單位積極辦理以上法規之講習活動，並要求同仁參加。</a:t>
            </a:r>
            <a:endParaRPr lang="en-US" altLang="zh-TW" b="1" dirty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3330994" y="1817606"/>
            <a:ext cx="3250340" cy="464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與大學事務相關之高風險法令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4947878" y="2281660"/>
            <a:ext cx="0" cy="324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2573778" y="2605696"/>
            <a:ext cx="4941599" cy="8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573778" y="2605697"/>
            <a:ext cx="0" cy="2286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363137" y="2879504"/>
            <a:ext cx="342900" cy="20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zh-TW" altLang="en-US" sz="1500" dirty="0"/>
              <a:t>國有財產法含施行細則</a:t>
            </a:r>
          </a:p>
        </p:txBody>
      </p:sp>
      <p:cxnSp>
        <p:nvCxnSpPr>
          <p:cNvPr id="19" name="直線接點 18"/>
          <p:cNvCxnSpPr/>
          <p:nvPr/>
        </p:nvCxnSpPr>
        <p:spPr>
          <a:xfrm>
            <a:off x="3059832" y="2605696"/>
            <a:ext cx="0" cy="2667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874815" y="2879438"/>
            <a:ext cx="324036" cy="20617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zh-TW" altLang="en-US" sz="1500" dirty="0"/>
              <a:t>公職人員財產申報法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3545886" y="2623535"/>
            <a:ext cx="0" cy="252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3401246" y="2892852"/>
            <a:ext cx="324036" cy="20428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zh-TW" altLang="zh-TW" sz="1500" dirty="0"/>
              <a:t>政府資訊公開法</a:t>
            </a:r>
            <a:endParaRPr lang="zh-TW" altLang="en-US" sz="1500" dirty="0"/>
          </a:p>
        </p:txBody>
      </p:sp>
      <p:cxnSp>
        <p:nvCxnSpPr>
          <p:cNvPr id="29" name="直線接點 28"/>
          <p:cNvCxnSpPr/>
          <p:nvPr/>
        </p:nvCxnSpPr>
        <p:spPr>
          <a:xfrm>
            <a:off x="4113820" y="2634329"/>
            <a:ext cx="7302" cy="252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3954171" y="2929674"/>
            <a:ext cx="359179" cy="20114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zh-TW" altLang="zh-TW" sz="1500" dirty="0"/>
              <a:t>個人資料保護法</a:t>
            </a:r>
            <a:endParaRPr lang="zh-TW" altLang="en-US" sz="1500" dirty="0"/>
          </a:p>
        </p:txBody>
      </p:sp>
      <p:cxnSp>
        <p:nvCxnSpPr>
          <p:cNvPr id="34" name="直線接點 33"/>
          <p:cNvCxnSpPr/>
          <p:nvPr/>
        </p:nvCxnSpPr>
        <p:spPr>
          <a:xfrm>
            <a:off x="4688327" y="2633248"/>
            <a:ext cx="4068" cy="2754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4548100" y="2936242"/>
            <a:ext cx="330235" cy="20049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zh-TW" altLang="en-US" sz="1500" dirty="0"/>
              <a:t>會計法</a:t>
            </a:r>
          </a:p>
        </p:txBody>
      </p:sp>
      <p:cxnSp>
        <p:nvCxnSpPr>
          <p:cNvPr id="40" name="直線接點 39"/>
          <p:cNvCxnSpPr/>
          <p:nvPr/>
        </p:nvCxnSpPr>
        <p:spPr>
          <a:xfrm>
            <a:off x="5306091" y="2617079"/>
            <a:ext cx="5686" cy="3126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5116179" y="2941116"/>
            <a:ext cx="354719" cy="200005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zh-TW" altLang="zh-TW" sz="1500" dirty="0"/>
              <a:t>支出憑證處理要點</a:t>
            </a:r>
            <a:endParaRPr lang="zh-TW" altLang="en-US" sz="1500" dirty="0"/>
          </a:p>
        </p:txBody>
      </p:sp>
      <p:cxnSp>
        <p:nvCxnSpPr>
          <p:cNvPr id="44" name="直線接點 43"/>
          <p:cNvCxnSpPr/>
          <p:nvPr/>
        </p:nvCxnSpPr>
        <p:spPr>
          <a:xfrm>
            <a:off x="5828389" y="2613763"/>
            <a:ext cx="0" cy="297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679038" y="2917146"/>
            <a:ext cx="324036" cy="20240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zh-TW" altLang="zh-TW" sz="1500" dirty="0"/>
              <a:t>性別工作平等法</a:t>
            </a:r>
            <a:endParaRPr lang="zh-TW" altLang="en-US" sz="1500" dirty="0"/>
          </a:p>
        </p:txBody>
      </p:sp>
      <p:cxnSp>
        <p:nvCxnSpPr>
          <p:cNvPr id="48" name="直線接點 47"/>
          <p:cNvCxnSpPr/>
          <p:nvPr/>
        </p:nvCxnSpPr>
        <p:spPr>
          <a:xfrm>
            <a:off x="6388574" y="2605696"/>
            <a:ext cx="0" cy="3092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6239440" y="2938177"/>
            <a:ext cx="314539" cy="20029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zh-TW" altLang="zh-TW" sz="1500" dirty="0"/>
              <a:t>勞動基準法</a:t>
            </a:r>
            <a:endParaRPr lang="zh-TW" altLang="en-US" sz="1500" dirty="0"/>
          </a:p>
        </p:txBody>
      </p:sp>
      <p:cxnSp>
        <p:nvCxnSpPr>
          <p:cNvPr id="53" name="直線接點 52"/>
          <p:cNvCxnSpPr/>
          <p:nvPr/>
        </p:nvCxnSpPr>
        <p:spPr>
          <a:xfrm>
            <a:off x="7002270" y="2605696"/>
            <a:ext cx="0" cy="3092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6831754" y="2936241"/>
            <a:ext cx="373211" cy="20049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zh-TW" altLang="zh-TW" sz="1500" dirty="0"/>
              <a:t>政府採購法</a:t>
            </a:r>
            <a:r>
              <a:rPr lang="zh-TW" altLang="en-US" sz="1500" dirty="0"/>
              <a:t>含施行細則</a:t>
            </a:r>
          </a:p>
        </p:txBody>
      </p:sp>
      <p:cxnSp>
        <p:nvCxnSpPr>
          <p:cNvPr id="58" name="直線接點 57"/>
          <p:cNvCxnSpPr/>
          <p:nvPr/>
        </p:nvCxnSpPr>
        <p:spPr>
          <a:xfrm>
            <a:off x="7515377" y="2605697"/>
            <a:ext cx="0" cy="290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7376699" y="2911453"/>
            <a:ext cx="311025" cy="20297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zh-TW" altLang="en-US" sz="1500" dirty="0"/>
              <a:t>國家賠償法</a:t>
            </a:r>
          </a:p>
        </p:txBody>
      </p:sp>
    </p:spTree>
    <p:extLst>
      <p:ext uri="{BB962C8B-B14F-4D97-AF65-F5344CB8AC3E}">
        <p14:creationId xmlns:p14="http://schemas.microsoft.com/office/powerpoint/2010/main" val="9489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風險管理與危機處理手冊中的風險類別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dirty="0"/>
          </a:p>
        </p:txBody>
      </p:sp>
      <p:sp>
        <p:nvSpPr>
          <p:cNvPr id="9" name="直排文字版面配置區 8"/>
          <p:cNvSpPr>
            <a:spLocks noGrp="1"/>
          </p:cNvSpPr>
          <p:nvPr>
            <p:ph type="body" orient="vert" idx="1"/>
          </p:nvPr>
        </p:nvSpPr>
        <p:spPr>
          <a:xfrm>
            <a:off x="995901" y="1167987"/>
            <a:ext cx="7874673" cy="5544616"/>
          </a:xfrm>
        </p:spPr>
        <p:txBody>
          <a:bodyPr vert="horz">
            <a:normAutofit fontScale="92500"/>
          </a:bodyPr>
          <a:lstStyle/>
          <a:p>
            <a:r>
              <a:rPr lang="en-US" altLang="zh-TW" sz="2400" dirty="0" smtClean="0"/>
              <a:t>1</a:t>
            </a:r>
            <a:r>
              <a:rPr lang="en-US" altLang="zh-TW" sz="2400" dirty="0"/>
              <a:t>.</a:t>
            </a:r>
            <a:r>
              <a:rPr lang="zh-TW" altLang="en-US" sz="2400" dirty="0">
                <a:solidFill>
                  <a:srgbClr val="C00000"/>
                </a:solidFill>
              </a:rPr>
              <a:t>天然災害</a:t>
            </a:r>
            <a:r>
              <a:rPr lang="zh-TW" altLang="en-US" sz="2400" dirty="0"/>
              <a:t>：伴隨自然災害而來的</a:t>
            </a:r>
            <a:r>
              <a:rPr lang="zh-TW" altLang="en-US" sz="2400" dirty="0" smtClean="0"/>
              <a:t>風險。</a:t>
            </a:r>
            <a:endParaRPr lang="zh-TW" altLang="en-US" sz="2400" dirty="0"/>
          </a:p>
          <a:p>
            <a:r>
              <a:rPr lang="en-US" altLang="zh-TW" sz="2400" dirty="0"/>
              <a:t>2.</a:t>
            </a:r>
            <a:r>
              <a:rPr lang="zh-TW" altLang="en-US" sz="2400" dirty="0">
                <a:solidFill>
                  <a:srgbClr val="C00000"/>
                </a:solidFill>
              </a:rPr>
              <a:t>合約與法令</a:t>
            </a:r>
            <a:r>
              <a:rPr lang="zh-TW" altLang="en-US" sz="2400" dirty="0"/>
              <a:t>：伴隨法律或合約關係而來的風險。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>
                <a:solidFill>
                  <a:srgbClr val="C00000"/>
                </a:solidFill>
              </a:rPr>
              <a:t>財政狀況</a:t>
            </a:r>
            <a:r>
              <a:rPr lang="zh-TW" altLang="en-US" sz="2400" dirty="0"/>
              <a:t>：伴隨財政操作而來的</a:t>
            </a:r>
            <a:r>
              <a:rPr lang="zh-TW" altLang="en-US" sz="2400" dirty="0" smtClean="0"/>
              <a:t>風險。</a:t>
            </a:r>
            <a:endParaRPr lang="zh-TW" altLang="en-US" sz="2400" dirty="0"/>
          </a:p>
          <a:p>
            <a:r>
              <a:rPr lang="en-US" altLang="zh-TW" sz="2400" dirty="0"/>
              <a:t>4.</a:t>
            </a:r>
            <a:r>
              <a:rPr lang="zh-TW" altLang="en-US" sz="2400" dirty="0">
                <a:solidFill>
                  <a:srgbClr val="C00000"/>
                </a:solidFill>
              </a:rPr>
              <a:t>公務員瀆職</a:t>
            </a:r>
            <a:r>
              <a:rPr lang="zh-TW" altLang="en-US" sz="2400" dirty="0"/>
              <a:t>：因公務員違法或處置錯誤而產生的風險。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>
                <a:solidFill>
                  <a:srgbClr val="C00000"/>
                </a:solidFill>
              </a:rPr>
              <a:t>第三者的行為或疏失</a:t>
            </a:r>
            <a:r>
              <a:rPr lang="zh-TW" altLang="en-US" sz="2400" dirty="0"/>
              <a:t>：因機關以外之機構的行為或疏失而</a:t>
            </a:r>
            <a:r>
              <a:rPr lang="zh-TW" altLang="en-US" sz="2400" dirty="0" smtClean="0"/>
              <a:t>產</a:t>
            </a:r>
            <a:endParaRPr lang="en-US" altLang="zh-TW" sz="2400" dirty="0" smtClean="0"/>
          </a:p>
          <a:p>
            <a:r>
              <a:rPr lang="zh-TW" altLang="en-US" sz="2400" dirty="0"/>
              <a:t> </a:t>
            </a:r>
            <a:r>
              <a:rPr lang="zh-TW" altLang="en-US" sz="2400" dirty="0" smtClean="0"/>
              <a:t>                                      生</a:t>
            </a:r>
            <a:r>
              <a:rPr lang="zh-TW" altLang="en-US" sz="2400" dirty="0"/>
              <a:t>的風險。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>
                <a:solidFill>
                  <a:srgbClr val="C00000"/>
                </a:solidFill>
              </a:rPr>
              <a:t>景氣狀況</a:t>
            </a:r>
            <a:r>
              <a:rPr lang="zh-TW" altLang="en-US" sz="2400" dirty="0"/>
              <a:t>：國內外的經濟狀況所產生的風險。</a:t>
            </a:r>
          </a:p>
          <a:p>
            <a:r>
              <a:rPr lang="en-US" altLang="zh-TW" sz="2400" dirty="0"/>
              <a:t>7.</a:t>
            </a:r>
            <a:r>
              <a:rPr lang="zh-TW" altLang="en-US" sz="2400" dirty="0">
                <a:solidFill>
                  <a:srgbClr val="C00000"/>
                </a:solidFill>
              </a:rPr>
              <a:t>對外界的依賴性</a:t>
            </a:r>
            <a:r>
              <a:rPr lang="zh-TW" altLang="en-US" sz="2400" dirty="0"/>
              <a:t>：對機關以外供應商之商品、服務及公用</a:t>
            </a:r>
            <a:r>
              <a:rPr lang="zh-TW" altLang="en-US" sz="2400" dirty="0" smtClean="0"/>
              <a:t>設</a:t>
            </a:r>
            <a:endParaRPr lang="en-US" altLang="zh-TW" sz="2400" dirty="0" smtClean="0"/>
          </a:p>
          <a:p>
            <a:r>
              <a:rPr lang="zh-TW" altLang="en-US" sz="2400" dirty="0"/>
              <a:t> </a:t>
            </a:r>
            <a:r>
              <a:rPr lang="zh-TW" altLang="en-US" sz="2400" dirty="0" smtClean="0"/>
              <a:t>                               施</a:t>
            </a:r>
            <a:r>
              <a:rPr lang="zh-TW" altLang="en-US" sz="2400" dirty="0"/>
              <a:t>產生</a:t>
            </a:r>
            <a:r>
              <a:rPr lang="zh-TW" altLang="en-US" sz="2400" dirty="0" smtClean="0"/>
              <a:t>依賴性</a:t>
            </a:r>
            <a:r>
              <a:rPr lang="zh-TW" altLang="en-US" sz="2400" dirty="0"/>
              <a:t>，而帶來的風險。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>
                <a:solidFill>
                  <a:srgbClr val="C00000"/>
                </a:solidFill>
              </a:rPr>
              <a:t>資產損失</a:t>
            </a:r>
            <a:r>
              <a:rPr lang="zh-TW" altLang="en-US" sz="2400" dirty="0"/>
              <a:t>：因業務活動而遭受財產損失時所產生的</a:t>
            </a:r>
            <a:r>
              <a:rPr lang="zh-TW" altLang="en-US" sz="2400" dirty="0" smtClean="0"/>
              <a:t>風險。</a:t>
            </a:r>
            <a:endParaRPr lang="zh-TW" altLang="en-US" sz="2400" dirty="0"/>
          </a:p>
          <a:p>
            <a:r>
              <a:rPr lang="en-US" altLang="zh-TW" sz="2400" dirty="0"/>
              <a:t>9.</a:t>
            </a:r>
            <a:r>
              <a:rPr lang="zh-TW" altLang="en-US" sz="2400" dirty="0">
                <a:solidFill>
                  <a:srgbClr val="C00000"/>
                </a:solidFill>
              </a:rPr>
              <a:t>科技的應用</a:t>
            </a:r>
            <a:r>
              <a:rPr lang="zh-TW" altLang="en-US" sz="2400" dirty="0"/>
              <a:t>：因業務活動而使用電腦及其他技術時所產生</a:t>
            </a:r>
            <a:r>
              <a:rPr lang="zh-TW" altLang="en-US" sz="2400" dirty="0" smtClean="0"/>
              <a:t>的</a:t>
            </a:r>
            <a:endParaRPr lang="en-US" altLang="zh-TW" sz="2400" dirty="0" smtClean="0"/>
          </a:p>
          <a:p>
            <a:r>
              <a:rPr lang="zh-TW" altLang="en-US" sz="2400" dirty="0"/>
              <a:t> </a:t>
            </a:r>
            <a:r>
              <a:rPr lang="zh-TW" altLang="en-US" sz="2400" dirty="0" smtClean="0"/>
              <a:t>                        風險</a:t>
            </a:r>
            <a:r>
              <a:rPr lang="zh-TW" altLang="en-US" sz="2400" dirty="0"/>
              <a:t>。</a:t>
            </a:r>
          </a:p>
          <a:p>
            <a:r>
              <a:rPr lang="en-US" altLang="zh-TW" sz="2400" dirty="0"/>
              <a:t>10.</a:t>
            </a:r>
            <a:r>
              <a:rPr lang="zh-TW" altLang="en-US" sz="2400" dirty="0">
                <a:solidFill>
                  <a:srgbClr val="C00000"/>
                </a:solidFill>
              </a:rPr>
              <a:t>執行人力</a:t>
            </a:r>
            <a:r>
              <a:rPr lang="zh-TW" altLang="en-US" sz="2400" dirty="0"/>
              <a:t>：為維持執行力在人力上產生的風險。</a:t>
            </a:r>
          </a:p>
          <a:p>
            <a:endParaRPr lang="zh-TW" altLang="en-US" dirty="0"/>
          </a:p>
        </p:txBody>
      </p:sp>
      <p:pic>
        <p:nvPicPr>
          <p:cNvPr id="10" name="圖片 9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864096" cy="1136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923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828600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屬於學校之風險範疇</a:t>
            </a:r>
            <a:endParaRPr lang="zh-TW" altLang="en-US" sz="2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236911"/>
              </p:ext>
            </p:extLst>
          </p:nvPr>
        </p:nvGraphicFramePr>
        <p:xfrm>
          <a:off x="457200" y="1484313"/>
          <a:ext cx="8229600" cy="46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user\AppData\Local\Microsoft\Windows\Temporary Internet Files\Content.IE5\Q0U8A240\MC90033424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814170" cy="176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 descr="秘書室log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9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84584" y="349651"/>
            <a:ext cx="8229600" cy="913874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造成學校風險事件例示</a:t>
            </a:r>
            <a:endParaRPr lang="zh-TW" altLang="en-US" sz="280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7544" y="1603683"/>
            <a:ext cx="8229600" cy="4525963"/>
          </a:xfrm>
        </p:spPr>
        <p:txBody>
          <a:bodyPr vert="horz"/>
          <a:lstStyle/>
          <a:p>
            <a:pPr marL="268288" indent="-268288"/>
            <a:r>
              <a:rPr lang="zh-TW" altLang="en-US" sz="2800" dirty="0">
                <a:latin typeface="+mn-ea"/>
              </a:rPr>
              <a:t>★</a:t>
            </a:r>
            <a:r>
              <a:rPr lang="zh-TW" altLang="en-US" sz="2400" dirty="0" smtClean="0">
                <a:latin typeface="+mn-ea"/>
              </a:rPr>
              <a:t>由於不完整或不可靠之資訊，導致決策品質不佳 </a:t>
            </a:r>
            <a:r>
              <a:rPr lang="zh-TW" altLang="en-US" sz="2400" dirty="0">
                <a:latin typeface="+mn-ea"/>
              </a:rPr>
              <a:t>或</a:t>
            </a:r>
            <a:r>
              <a:rPr lang="zh-TW" altLang="en-US" sz="2400" dirty="0" smtClean="0">
                <a:latin typeface="+mn-ea"/>
              </a:rPr>
              <a:t>錯誤。</a:t>
            </a:r>
            <a:endParaRPr lang="en-US" altLang="zh-TW" sz="2400" dirty="0" smtClean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★</a:t>
            </a:r>
            <a:r>
              <a:rPr lang="zh-TW" altLang="en-US" sz="2400" dirty="0" smtClean="0">
                <a:latin typeface="+mn-ea"/>
              </a:rPr>
              <a:t>記錄錯誤、財務報表不實。</a:t>
            </a:r>
            <a:endParaRPr lang="en-US" altLang="zh-TW" sz="2400" dirty="0" smtClean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★</a:t>
            </a:r>
            <a:r>
              <a:rPr lang="zh-TW" altLang="en-US" sz="2400" dirty="0" smtClean="0">
                <a:latin typeface="+mn-ea"/>
              </a:rPr>
              <a:t>保管或管理未妥善，資產安全缺乏保障。</a:t>
            </a:r>
            <a:endParaRPr lang="en-US" altLang="zh-TW" sz="2400" dirty="0" smtClean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★</a:t>
            </a:r>
            <a:r>
              <a:rPr lang="zh-TW" altLang="en-US" sz="2400" dirty="0" smtClean="0">
                <a:latin typeface="+mn-ea"/>
              </a:rPr>
              <a:t>未遵循法令或學校之政策、程序及規章。</a:t>
            </a:r>
            <a:endParaRPr lang="en-US" altLang="zh-TW" sz="2400" dirty="0" smtClean="0">
              <a:latin typeface="+mn-ea"/>
            </a:endParaRPr>
          </a:p>
          <a:p>
            <a:r>
              <a:rPr lang="zh-TW" altLang="en-US" sz="2400" dirty="0" smtClean="0">
                <a:latin typeface="+mn-ea"/>
              </a:rPr>
              <a:t>★資源之取得不經濟或未有效使用。</a:t>
            </a:r>
            <a:endParaRPr lang="en-US" altLang="zh-TW" sz="2400" dirty="0">
              <a:latin typeface="+mn-ea"/>
            </a:endParaRPr>
          </a:p>
          <a:p>
            <a:pPr marL="268288" indent="-268288"/>
            <a:r>
              <a:rPr lang="zh-TW" altLang="en-US" sz="2400" dirty="0" smtClean="0">
                <a:latin typeface="+mn-ea"/>
              </a:rPr>
              <a:t>★對於申訴未妥善處理，陳情訴諸媒體，致學校形象受損。</a:t>
            </a:r>
            <a:endParaRPr lang="en-US" altLang="zh-TW" sz="2400" dirty="0" smtClean="0">
              <a:latin typeface="+mn-ea"/>
            </a:endParaRPr>
          </a:p>
          <a:p>
            <a:endParaRPr lang="zh-TW" altLang="en-US" dirty="0"/>
          </a:p>
        </p:txBody>
      </p:sp>
      <p:pic>
        <p:nvPicPr>
          <p:cNvPr id="1026" name="Picture 2" descr="C:\Users\user\AppData\Local\Microsoft\Windows\Temporary Internet Files\Content.IE5\PZ2ZSRUB\MC9003709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67236"/>
            <a:ext cx="1678838" cy="18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 descr="秘書室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1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96552" y="360842"/>
            <a:ext cx="8229600" cy="769858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本校之風險因素分析標準</a:t>
            </a:r>
            <a:endParaRPr lang="zh-TW" altLang="en-US" sz="2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058086"/>
              </p:ext>
            </p:extLst>
          </p:nvPr>
        </p:nvGraphicFramePr>
        <p:xfrm>
          <a:off x="1043608" y="1628800"/>
          <a:ext cx="7344816" cy="2678430"/>
        </p:xfrm>
        <a:graphic>
          <a:graphicData uri="http://schemas.openxmlformats.org/drawingml/2006/table">
            <a:tbl>
              <a:tblPr/>
              <a:tblGrid>
                <a:gridCol w="638260"/>
                <a:gridCol w="713874"/>
                <a:gridCol w="1524856"/>
                <a:gridCol w="1129744"/>
                <a:gridCol w="1154207"/>
                <a:gridCol w="1068958"/>
                <a:gridCol w="1114917"/>
              </a:tblGrid>
              <a:tr h="539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等級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影響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程度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影響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學校形象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法規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上級機關處分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財物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損失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人員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傷亡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申訴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抱怨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04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非常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嚴重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國際新聞媒體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報導負面新聞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依法懲處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新臺幣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萬元以上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人員死亡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團體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(11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名以上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嚴重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臺灣新聞媒體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報導負面新聞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限期改善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新臺幣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萬至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人員重傷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多數人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(3-10</a:t>
                      </a: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輕微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區域新聞媒體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報導負面新聞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書面說明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或回應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新臺幣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萬元以下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人員輕傷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少數人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名以下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48130"/>
              </p:ext>
            </p:extLst>
          </p:nvPr>
        </p:nvGraphicFramePr>
        <p:xfrm>
          <a:off x="1043608" y="4509120"/>
          <a:ext cx="7344816" cy="1800200"/>
        </p:xfrm>
        <a:graphic>
          <a:graphicData uri="http://schemas.openxmlformats.org/drawingml/2006/table">
            <a:tbl>
              <a:tblPr/>
              <a:tblGrid>
                <a:gridCol w="648072"/>
                <a:gridCol w="1584176"/>
                <a:gridCol w="2241759"/>
                <a:gridCol w="2870809"/>
              </a:tblGrid>
              <a:tr h="553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等級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發生機率分類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發生機率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百分比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詳細描述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8483">
                <a:tc>
                  <a:txBody>
                    <a:bodyPr/>
                    <a:lstStyle/>
                    <a:p>
                      <a:pPr marL="117475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幾乎確定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61-100%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indent="-17780"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在大部分的情況下會發生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80">
                <a:tc>
                  <a:txBody>
                    <a:bodyPr/>
                    <a:lstStyle/>
                    <a:p>
                      <a:pPr marL="117475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可能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31-60%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indent="-17780"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有些情況下會發生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51">
                <a:tc>
                  <a:txBody>
                    <a:bodyPr/>
                    <a:lstStyle/>
                    <a:p>
                      <a:pPr marL="117475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幾乎不可能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0-30%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indent="-17780"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只會在特殊的情況下發生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圖說文字 5"/>
          <p:cNvSpPr/>
          <p:nvPr/>
        </p:nvSpPr>
        <p:spPr>
          <a:xfrm>
            <a:off x="323528" y="1772816"/>
            <a:ext cx="432048" cy="1656184"/>
          </a:xfrm>
          <a:prstGeom prst="wedgeRectCallout">
            <a:avLst>
              <a:gd name="adj1" fmla="val 107267"/>
              <a:gd name="adj2" fmla="val 2487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1600" dirty="0" smtClean="0"/>
              <a:t>影響程度等級表</a:t>
            </a:r>
            <a:endParaRPr lang="zh-TW" altLang="en-US" sz="1600" dirty="0"/>
          </a:p>
        </p:txBody>
      </p:sp>
      <p:sp>
        <p:nvSpPr>
          <p:cNvPr id="7" name="矩形圖說文字 6"/>
          <p:cNvSpPr/>
          <p:nvPr/>
        </p:nvSpPr>
        <p:spPr>
          <a:xfrm>
            <a:off x="323528" y="4005064"/>
            <a:ext cx="432048" cy="1800200"/>
          </a:xfrm>
          <a:prstGeom prst="wedgeRectCallout">
            <a:avLst>
              <a:gd name="adj1" fmla="val 102801"/>
              <a:gd name="adj2" fmla="val 2830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/>
              <a:t>發生機率等級表</a:t>
            </a:r>
            <a:endParaRPr lang="zh-TW" altLang="en-US" sz="1600" dirty="0"/>
          </a:p>
        </p:txBody>
      </p:sp>
      <p:pic>
        <p:nvPicPr>
          <p:cNvPr id="8" name="圖片 7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442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540568" y="286345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本校風險圖</a:t>
            </a:r>
            <a:r>
              <a:rPr lang="zh-TW" altLang="en-US" sz="2800" dirty="0" smtClean="0"/>
              <a:t>象及風險值設定</a:t>
            </a:r>
            <a:endParaRPr lang="zh-TW" altLang="en-US" sz="28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657846"/>
              </p:ext>
            </p:extLst>
          </p:nvPr>
        </p:nvGraphicFramePr>
        <p:xfrm>
          <a:off x="1115616" y="1801522"/>
          <a:ext cx="6984776" cy="3943543"/>
        </p:xfrm>
        <a:graphic>
          <a:graphicData uri="http://schemas.openxmlformats.org/drawingml/2006/table">
            <a:tbl>
              <a:tblPr firstRow="1" firstCol="1" bandRow="1"/>
              <a:tblGrid>
                <a:gridCol w="1512168"/>
                <a:gridCol w="1726201"/>
                <a:gridCol w="1977087"/>
                <a:gridCol w="1769320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影 響 程 度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風 </a:t>
                      </a:r>
                      <a:r>
                        <a:rPr lang="zh-TW" sz="28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險 值</a:t>
                      </a:r>
                      <a:r>
                        <a:rPr lang="en-US" sz="28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28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風險分布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50700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非常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嚴重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(3)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高度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高度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極度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2403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嚴重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(2)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中度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高度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高度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3121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輕微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(1)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低度</a:t>
                      </a: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中度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高度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87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幾乎不可能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(1)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可能</a:t>
                      </a:r>
                      <a:r>
                        <a:rPr lang="en-US" sz="1800" b="1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(2)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幾乎確定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(3)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48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發 生 機 率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259632" y="587727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本校可接受之風險</a:t>
            </a:r>
            <a:r>
              <a:rPr lang="zh-TW" altLang="zh-TW" sz="20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值</a:t>
            </a:r>
            <a:r>
              <a:rPr lang="zh-TW" altLang="en-US" sz="20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設定</a:t>
            </a:r>
            <a:r>
              <a:rPr lang="zh-TW" altLang="zh-TW" sz="20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en-US" sz="20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2000" b="1" dirty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（風險值﹦影響程度</a:t>
            </a:r>
            <a:r>
              <a:rPr lang="en-US" altLang="zh-TW" sz="2000" b="1" dirty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zh-TW" altLang="zh-TW" sz="2000" b="1" dirty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發生機率）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cxnSp>
        <p:nvCxnSpPr>
          <p:cNvPr id="8" name="直線接點 7"/>
          <p:cNvCxnSpPr/>
          <p:nvPr/>
        </p:nvCxnSpPr>
        <p:spPr>
          <a:xfrm flipV="1">
            <a:off x="1115616" y="4869160"/>
            <a:ext cx="1440160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圖片 6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99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本校實施內部控制與內部稽核之法源基礎</a:t>
            </a:r>
            <a:endParaRPr lang="zh-TW" altLang="en-US" sz="2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996010"/>
              </p:ext>
            </p:extLst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 descr="秘書室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7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12576" y="265188"/>
            <a:ext cx="8229600" cy="985882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要素</a:t>
            </a:r>
            <a:r>
              <a:rPr lang="en-US" altLang="zh-TW" sz="2800" dirty="0" smtClean="0"/>
              <a:t>3/5</a:t>
            </a:r>
            <a:r>
              <a:rPr lang="zh-TW" altLang="en-US" sz="2800" dirty="0" smtClean="0"/>
              <a:t>   控制作業之內涵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496937" y="1556792"/>
            <a:ext cx="7992889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為確保達成目標</a:t>
            </a:r>
            <a:r>
              <a:rPr lang="zh-TW" altLang="en-US" sz="2000" dirty="0" smtClean="0">
                <a:latin typeface="Arial Unicode MS"/>
                <a:ea typeface="Arial Unicode MS"/>
                <a:cs typeface="Arial Unicode MS"/>
              </a:rPr>
              <a:t>、</a:t>
            </a:r>
            <a:r>
              <a:rPr lang="zh-TW" altLang="en-US" sz="2000" dirty="0" smtClean="0"/>
              <a:t>降低風險所設立之完善控制架構及各層級作業程序</a:t>
            </a:r>
            <a:endParaRPr lang="zh-TW" altLang="en-US" sz="2000" dirty="0"/>
          </a:p>
        </p:txBody>
      </p:sp>
      <p:sp>
        <p:nvSpPr>
          <p:cNvPr id="6" name="橢圓 5"/>
          <p:cNvSpPr/>
          <p:nvPr/>
        </p:nvSpPr>
        <p:spPr>
          <a:xfrm>
            <a:off x="457200" y="2782844"/>
            <a:ext cx="2520280" cy="129614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整體層級控制</a:t>
            </a:r>
            <a:endParaRPr lang="zh-TW" altLang="en-US" sz="2800" dirty="0"/>
          </a:p>
        </p:txBody>
      </p:sp>
      <p:sp>
        <p:nvSpPr>
          <p:cNvPr id="9" name="橢圓 8"/>
          <p:cNvSpPr/>
          <p:nvPr/>
        </p:nvSpPr>
        <p:spPr>
          <a:xfrm>
            <a:off x="467544" y="4431952"/>
            <a:ext cx="2520280" cy="136815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作業層級控制</a:t>
            </a:r>
            <a:endParaRPr lang="zh-TW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3739579" y="2708920"/>
            <a:ext cx="4750247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對各單位多項業務有較廣泛影響之控管措施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751014" y="4430758"/>
            <a:ext cx="4738812" cy="136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各單位依個別業務職掌所確立之作業層級目標</a:t>
            </a:r>
            <a:r>
              <a:rPr lang="zh-TW" altLang="en-US" sz="2400" dirty="0" smtClean="0">
                <a:latin typeface="Arial Unicode MS"/>
                <a:ea typeface="Arial Unicode MS"/>
                <a:cs typeface="Arial Unicode MS"/>
              </a:rPr>
              <a:t>，</a:t>
            </a:r>
            <a:r>
              <a:rPr lang="zh-TW" altLang="en-US" sz="2400" dirty="0">
                <a:latin typeface="Arial Unicode MS"/>
                <a:ea typeface="Arial Unicode MS"/>
                <a:cs typeface="Arial Unicode MS"/>
              </a:rPr>
              <a:t>擇定業務項目設計控制</a:t>
            </a:r>
            <a:r>
              <a:rPr lang="zh-TW" altLang="en-US" sz="2400" dirty="0" smtClean="0">
                <a:latin typeface="Arial Unicode MS"/>
                <a:ea typeface="Arial Unicode MS"/>
                <a:cs typeface="Arial Unicode MS"/>
              </a:rPr>
              <a:t>重點，並須適時檢討修訂</a:t>
            </a:r>
            <a:endParaRPr lang="zh-TW" altLang="en-US" sz="2400" dirty="0"/>
          </a:p>
        </p:txBody>
      </p:sp>
      <p:sp>
        <p:nvSpPr>
          <p:cNvPr id="12" name="向右箭號 11"/>
          <p:cNvSpPr/>
          <p:nvPr/>
        </p:nvSpPr>
        <p:spPr>
          <a:xfrm>
            <a:off x="3137570" y="3140968"/>
            <a:ext cx="454896" cy="602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3130294" y="4873114"/>
            <a:ext cx="462171" cy="644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39974" y="127323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要素</a:t>
            </a:r>
            <a:r>
              <a:rPr lang="en-US" altLang="zh-TW" sz="2800" dirty="0" smtClean="0"/>
              <a:t>4/5</a:t>
            </a:r>
            <a:r>
              <a:rPr lang="zh-TW" altLang="en-US" sz="2800" dirty="0" smtClean="0"/>
              <a:t>    資訊與溝通之內涵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9552" y="1628800"/>
            <a:ext cx="7992888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適時蒐集並傳遞資訊給相關人員</a:t>
            </a:r>
            <a:r>
              <a:rPr lang="zh-TW" altLang="en-US" sz="2000" dirty="0" smtClean="0">
                <a:latin typeface="Arial Unicode MS"/>
                <a:ea typeface="Arial Unicode MS"/>
                <a:cs typeface="Arial Unicode MS"/>
              </a:rPr>
              <a:t>，使其履行職責或瞭解責任履行情形</a:t>
            </a:r>
            <a:endParaRPr lang="zh-TW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5510336" y="2708920"/>
            <a:ext cx="1416224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溝通</a:t>
            </a:r>
            <a:endParaRPr lang="zh-TW" altLang="en-US" sz="24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6926560" y="3623320"/>
            <a:ext cx="974948" cy="1134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5231482" y="3642184"/>
            <a:ext cx="278854" cy="508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5869272" y="5523086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社會大眾</a:t>
            </a:r>
            <a:endParaRPr lang="zh-TW" altLang="en-US" dirty="0"/>
          </a:p>
        </p:txBody>
      </p:sp>
      <p:sp>
        <p:nvSpPr>
          <p:cNvPr id="18" name="橢圓 17"/>
          <p:cNvSpPr/>
          <p:nvPr/>
        </p:nvSpPr>
        <p:spPr>
          <a:xfrm>
            <a:off x="7787208" y="5448728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主管機關</a:t>
            </a:r>
            <a:endParaRPr lang="zh-TW" altLang="en-US" dirty="0"/>
          </a:p>
        </p:txBody>
      </p:sp>
      <p:cxnSp>
        <p:nvCxnSpPr>
          <p:cNvPr id="20" name="直線接點 19"/>
          <p:cNvCxnSpPr/>
          <p:nvPr/>
        </p:nvCxnSpPr>
        <p:spPr>
          <a:xfrm>
            <a:off x="7901508" y="5038328"/>
            <a:ext cx="263920" cy="400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>
            <a:off x="6444208" y="4977921"/>
            <a:ext cx="376064" cy="5520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4993196" y="5165262"/>
            <a:ext cx="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1331640" y="2727784"/>
            <a:ext cx="1537320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資訊</a:t>
            </a:r>
            <a:endParaRPr lang="zh-TW" altLang="en-US" sz="2400" dirty="0"/>
          </a:p>
        </p:txBody>
      </p:sp>
      <p:sp>
        <p:nvSpPr>
          <p:cNvPr id="43" name="橢圓 42"/>
          <p:cNvSpPr/>
          <p:nvPr/>
        </p:nvSpPr>
        <p:spPr>
          <a:xfrm>
            <a:off x="504776" y="4103326"/>
            <a:ext cx="1420068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財務</a:t>
            </a:r>
            <a:endParaRPr lang="zh-TW" altLang="en-US" sz="2000" dirty="0"/>
          </a:p>
        </p:txBody>
      </p:sp>
      <p:sp>
        <p:nvSpPr>
          <p:cNvPr id="44" name="橢圓 43"/>
          <p:cNvSpPr/>
          <p:nvPr/>
        </p:nvSpPr>
        <p:spPr>
          <a:xfrm>
            <a:off x="2267744" y="4086340"/>
            <a:ext cx="1443558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非財務</a:t>
            </a:r>
            <a:endParaRPr lang="zh-TW" altLang="en-US" sz="2000" dirty="0"/>
          </a:p>
        </p:txBody>
      </p:sp>
      <p:cxnSp>
        <p:nvCxnSpPr>
          <p:cNvPr id="46" name="直線接點 45"/>
          <p:cNvCxnSpPr/>
          <p:nvPr/>
        </p:nvCxnSpPr>
        <p:spPr>
          <a:xfrm>
            <a:off x="2868960" y="3642184"/>
            <a:ext cx="262880" cy="4441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 flipH="1">
            <a:off x="1151620" y="3623320"/>
            <a:ext cx="180020" cy="463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剪去同側角落矩形 56"/>
          <p:cNvSpPr/>
          <p:nvPr/>
        </p:nvSpPr>
        <p:spPr>
          <a:xfrm>
            <a:off x="874440" y="5229200"/>
            <a:ext cx="914400" cy="914400"/>
          </a:xfrm>
          <a:prstGeom prst="snip2Same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內部產生</a:t>
            </a:r>
            <a:endParaRPr lang="zh-TW" altLang="en-US" dirty="0"/>
          </a:p>
        </p:txBody>
      </p:sp>
      <p:sp>
        <p:nvSpPr>
          <p:cNvPr id="58" name="剪去同側角落矩形 57"/>
          <p:cNvSpPr/>
          <p:nvPr/>
        </p:nvSpPr>
        <p:spPr>
          <a:xfrm>
            <a:off x="2760426" y="5212969"/>
            <a:ext cx="914400" cy="914400"/>
          </a:xfrm>
          <a:prstGeom prst="snip2Same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外部取得</a:t>
            </a:r>
            <a:endParaRPr lang="zh-TW" altLang="en-US" dirty="0"/>
          </a:p>
        </p:txBody>
      </p:sp>
      <p:sp>
        <p:nvSpPr>
          <p:cNvPr id="59" name="左-右雙向箭號 58"/>
          <p:cNvSpPr/>
          <p:nvPr/>
        </p:nvSpPr>
        <p:spPr>
          <a:xfrm>
            <a:off x="1901416" y="5523111"/>
            <a:ext cx="73265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372200" y="3933056"/>
            <a:ext cx="1872208" cy="122413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外部溝通</a:t>
            </a:r>
            <a:endParaRPr lang="zh-TW" altLang="en-US" sz="2000" dirty="0"/>
          </a:p>
        </p:txBody>
      </p:sp>
      <p:sp>
        <p:nvSpPr>
          <p:cNvPr id="5" name="橢圓 4"/>
          <p:cNvSpPr/>
          <p:nvPr/>
        </p:nvSpPr>
        <p:spPr>
          <a:xfrm>
            <a:off x="4139952" y="3933056"/>
            <a:ext cx="1872208" cy="129614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內部溝通</a:t>
            </a:r>
            <a:endParaRPr lang="zh-TW" altLang="en-US" sz="2000" dirty="0"/>
          </a:p>
        </p:txBody>
      </p:sp>
      <p:sp>
        <p:nvSpPr>
          <p:cNvPr id="35" name="橢圓 34"/>
          <p:cNvSpPr/>
          <p:nvPr/>
        </p:nvSpPr>
        <p:spPr>
          <a:xfrm>
            <a:off x="4535996" y="5529924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同仁</a:t>
            </a:r>
            <a:endParaRPr lang="zh-TW" altLang="en-US" dirty="0"/>
          </a:p>
        </p:txBody>
      </p:sp>
      <p:pic>
        <p:nvPicPr>
          <p:cNvPr id="24" name="圖片 23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1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116632" y="216150"/>
            <a:ext cx="8229600" cy="101607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要素</a:t>
            </a:r>
            <a:r>
              <a:rPr lang="en-US" altLang="zh-TW" sz="2800" dirty="0" smtClean="0"/>
              <a:t>5/5</a:t>
            </a:r>
            <a:r>
              <a:rPr lang="zh-TW" altLang="en-US" sz="2800" dirty="0" smtClean="0"/>
              <a:t>   監督之內涵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208" y="1412776"/>
            <a:ext cx="8229600" cy="504056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75656" y="1613111"/>
            <a:ext cx="5976664" cy="7434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評估內控制度品質及執行成效之過程</a:t>
            </a:r>
            <a:endParaRPr lang="zh-TW" altLang="en-US" sz="2000" dirty="0"/>
          </a:p>
        </p:txBody>
      </p:sp>
      <p:sp>
        <p:nvSpPr>
          <p:cNvPr id="5" name="圓角矩形 4"/>
          <p:cNvSpPr/>
          <p:nvPr/>
        </p:nvSpPr>
        <p:spPr>
          <a:xfrm>
            <a:off x="3641322" y="2659211"/>
            <a:ext cx="1645332" cy="9144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監督</a:t>
            </a:r>
            <a:endParaRPr lang="zh-TW" altLang="en-US" sz="2800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4463988" y="3551312"/>
            <a:ext cx="0" cy="38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267744" y="3934780"/>
            <a:ext cx="47525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7020272" y="3934780"/>
            <a:ext cx="0" cy="502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4463988" y="3934780"/>
            <a:ext cx="0" cy="502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2244924" y="3914192"/>
            <a:ext cx="0" cy="5229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橢圓 26"/>
          <p:cNvSpPr/>
          <p:nvPr/>
        </p:nvSpPr>
        <p:spPr>
          <a:xfrm>
            <a:off x="1337066" y="4372470"/>
            <a:ext cx="1861356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例行監督</a:t>
            </a:r>
            <a:endParaRPr lang="zh-TW" altLang="en-US" sz="2000" dirty="0"/>
          </a:p>
        </p:txBody>
      </p:sp>
      <p:sp>
        <p:nvSpPr>
          <p:cNvPr id="30" name="橢圓 29"/>
          <p:cNvSpPr/>
          <p:nvPr/>
        </p:nvSpPr>
        <p:spPr>
          <a:xfrm>
            <a:off x="3490444" y="4351882"/>
            <a:ext cx="1947088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自我評估</a:t>
            </a:r>
            <a:endParaRPr lang="zh-TW" altLang="en-US" sz="2000" dirty="0"/>
          </a:p>
        </p:txBody>
      </p:sp>
      <p:sp>
        <p:nvSpPr>
          <p:cNvPr id="31" name="橢圓 30"/>
          <p:cNvSpPr/>
          <p:nvPr/>
        </p:nvSpPr>
        <p:spPr>
          <a:xfrm>
            <a:off x="6066666" y="4377655"/>
            <a:ext cx="1893417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內部稽核</a:t>
            </a:r>
            <a:endParaRPr lang="zh-TW" altLang="en-US" sz="2000" dirty="0"/>
          </a:p>
        </p:txBody>
      </p:sp>
      <p:sp>
        <p:nvSpPr>
          <p:cNvPr id="37" name="向右箭號 36"/>
          <p:cNvSpPr/>
          <p:nvPr/>
        </p:nvSpPr>
        <p:spPr>
          <a:xfrm rot="16200000">
            <a:off x="2023143" y="5342803"/>
            <a:ext cx="4892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向右箭號 37"/>
          <p:cNvSpPr/>
          <p:nvPr/>
        </p:nvSpPr>
        <p:spPr>
          <a:xfrm rot="16200000">
            <a:off x="4295536" y="5261512"/>
            <a:ext cx="3546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向下箭號 38"/>
          <p:cNvSpPr/>
          <p:nvPr/>
        </p:nvSpPr>
        <p:spPr>
          <a:xfrm rot="10800000">
            <a:off x="6775453" y="5311298"/>
            <a:ext cx="489637" cy="406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1619672" y="5778972"/>
            <a:ext cx="1296144" cy="83251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單位主管</a:t>
            </a:r>
            <a:endParaRPr lang="zh-TW" altLang="en-US" sz="2000" dirty="0"/>
          </a:p>
        </p:txBody>
      </p:sp>
      <p:sp>
        <p:nvSpPr>
          <p:cNvPr id="35" name="矩形 34"/>
          <p:cNvSpPr/>
          <p:nvPr/>
        </p:nvSpPr>
        <p:spPr>
          <a:xfrm>
            <a:off x="3673890" y="5681135"/>
            <a:ext cx="1627622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各業務單位</a:t>
            </a:r>
            <a:endParaRPr lang="zh-TW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6321766" y="5657053"/>
            <a:ext cx="1397011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稽核人員</a:t>
            </a:r>
            <a:endParaRPr lang="zh-TW" altLang="en-US" sz="2000" dirty="0"/>
          </a:p>
        </p:txBody>
      </p:sp>
      <p:pic>
        <p:nvPicPr>
          <p:cNvPr id="21" name="圖片 20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6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683765" cy="960668"/>
          </a:xfrm>
        </p:spPr>
        <p:txBody>
          <a:bodyPr>
            <a:normAutofit fontScale="90000"/>
          </a:bodyPr>
          <a:lstStyle/>
          <a:p>
            <a:r>
              <a:rPr lang="zh-TW" altLang="en-US" sz="2100" b="1" dirty="0"/>
              <a:t>政府內部控制制度設計原則修正重點摘要</a:t>
            </a:r>
            <a:r>
              <a:rPr lang="en-US" altLang="zh-TW" sz="2100" b="1" dirty="0"/>
              <a:t>1/2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104.07.13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【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 導 原 則</a:t>
            </a:r>
            <a:r>
              <a:rPr lang="en-US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  <a:endParaRPr lang="zh-TW" altLang="en-US" b="1" dirty="0"/>
          </a:p>
        </p:txBody>
      </p:sp>
      <p:sp>
        <p:nvSpPr>
          <p:cNvPr id="3" name="直排文字版面配置區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 vert="horz"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1871700" y="2186862"/>
          <a:ext cx="6096000" cy="349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2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31646" y="869425"/>
            <a:ext cx="6611423" cy="524137"/>
          </a:xfrm>
        </p:spPr>
        <p:txBody>
          <a:bodyPr>
            <a:normAutofit fontScale="90000"/>
          </a:bodyPr>
          <a:lstStyle/>
          <a:p>
            <a:r>
              <a:rPr lang="zh-TW" altLang="en-US" sz="2100" b="1" dirty="0"/>
              <a:t>         政府內部控制制度設計原則修正重點摘要</a:t>
            </a:r>
            <a:r>
              <a:rPr lang="en-US" altLang="zh-TW" sz="2100" b="1" dirty="0"/>
              <a:t>1/2</a:t>
            </a:r>
            <a:r>
              <a:rPr lang="zh-TW" altLang="en-US" sz="2100" b="1" dirty="0"/>
              <a:t/>
            </a:r>
            <a:br>
              <a:rPr lang="zh-TW" altLang="en-US" sz="2100" b="1" dirty="0"/>
            </a:br>
            <a:r>
              <a:rPr lang="zh-TW" altLang="en-US" sz="2100" b="1" dirty="0"/>
              <a:t>            </a:t>
            </a:r>
            <a:r>
              <a:rPr lang="en-US" altLang="zh-TW" sz="2325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【</a:t>
            </a:r>
            <a:r>
              <a:rPr lang="zh-TW" altLang="en-US" sz="2325" b="1" dirty="0"/>
              <a:t>設計並維持有效內控制度之步驟</a:t>
            </a:r>
            <a:r>
              <a:rPr lang="en-US" altLang="zh-TW" sz="2325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  <a:endParaRPr lang="zh-TW" altLang="en-US" sz="2325" b="1" dirty="0"/>
          </a:p>
        </p:txBody>
      </p:sp>
      <p:sp>
        <p:nvSpPr>
          <p:cNvPr id="6" name="直排文字版面配置區 5"/>
          <p:cNvSpPr>
            <a:spLocks noGrp="1"/>
          </p:cNvSpPr>
          <p:nvPr>
            <p:ph type="body" orient="vert" idx="1"/>
          </p:nvPr>
        </p:nvSpPr>
        <p:spPr>
          <a:xfrm>
            <a:off x="1907704" y="1827414"/>
            <a:ext cx="6686550" cy="3617286"/>
          </a:xfrm>
        </p:spPr>
        <p:txBody>
          <a:bodyPr vert="horz"/>
          <a:lstStyle/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88736" y="2234721"/>
            <a:ext cx="1620180" cy="48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辦理風險評估</a:t>
            </a:r>
          </a:p>
        </p:txBody>
      </p:sp>
      <p:sp>
        <p:nvSpPr>
          <p:cNvPr id="8" name="矩形 7"/>
          <p:cNvSpPr/>
          <p:nvPr/>
        </p:nvSpPr>
        <p:spPr>
          <a:xfrm>
            <a:off x="2283961" y="3084109"/>
            <a:ext cx="1639967" cy="51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選定業務項目</a:t>
            </a:r>
          </a:p>
        </p:txBody>
      </p:sp>
      <p:sp>
        <p:nvSpPr>
          <p:cNvPr id="9" name="矩形 8"/>
          <p:cNvSpPr/>
          <p:nvPr/>
        </p:nvSpPr>
        <p:spPr>
          <a:xfrm>
            <a:off x="2303749" y="3901892"/>
            <a:ext cx="1620179" cy="499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設計控制作業</a:t>
            </a:r>
          </a:p>
        </p:txBody>
      </p:sp>
      <p:sp>
        <p:nvSpPr>
          <p:cNvPr id="10" name="矩形 9"/>
          <p:cNvSpPr/>
          <p:nvPr/>
        </p:nvSpPr>
        <p:spPr>
          <a:xfrm>
            <a:off x="2288736" y="4721426"/>
            <a:ext cx="1635192" cy="456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落實監督作業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3908916" y="2477748"/>
            <a:ext cx="6428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876272" y="1945148"/>
            <a:ext cx="2106234" cy="216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確認目標及決定風險容忍度</a:t>
            </a:r>
          </a:p>
        </p:txBody>
      </p:sp>
      <p:sp>
        <p:nvSpPr>
          <p:cNvPr id="18" name="矩形 17"/>
          <p:cNvSpPr/>
          <p:nvPr/>
        </p:nvSpPr>
        <p:spPr>
          <a:xfrm>
            <a:off x="4867375" y="2283978"/>
            <a:ext cx="2106234" cy="227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風險辨識</a:t>
            </a:r>
          </a:p>
        </p:txBody>
      </p:sp>
      <p:sp>
        <p:nvSpPr>
          <p:cNvPr id="19" name="矩形 18"/>
          <p:cNvSpPr/>
          <p:nvPr/>
        </p:nvSpPr>
        <p:spPr>
          <a:xfrm>
            <a:off x="4883466" y="2639836"/>
            <a:ext cx="2106234" cy="245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風險分析</a:t>
            </a:r>
          </a:p>
        </p:txBody>
      </p:sp>
      <p:sp>
        <p:nvSpPr>
          <p:cNvPr id="20" name="矩形 19"/>
          <p:cNvSpPr/>
          <p:nvPr/>
        </p:nvSpPr>
        <p:spPr>
          <a:xfrm>
            <a:off x="4876272" y="3002318"/>
            <a:ext cx="2106234" cy="241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風險評量</a:t>
            </a:r>
          </a:p>
        </p:txBody>
      </p:sp>
      <p:sp>
        <p:nvSpPr>
          <p:cNvPr id="21" name="矩形 20"/>
          <p:cNvSpPr/>
          <p:nvPr/>
        </p:nvSpPr>
        <p:spPr>
          <a:xfrm>
            <a:off x="4875192" y="3391369"/>
            <a:ext cx="2106234" cy="244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風險滾推</a:t>
            </a:r>
          </a:p>
        </p:txBody>
      </p:sp>
      <p:cxnSp>
        <p:nvCxnSpPr>
          <p:cNvPr id="23" name="直線接點 22"/>
          <p:cNvCxnSpPr/>
          <p:nvPr/>
        </p:nvCxnSpPr>
        <p:spPr>
          <a:xfrm>
            <a:off x="4537358" y="2039498"/>
            <a:ext cx="20256" cy="15086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4545406" y="2038365"/>
            <a:ext cx="3240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4557614" y="2398793"/>
            <a:ext cx="3037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4547848" y="2772686"/>
            <a:ext cx="3191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4557614" y="3136503"/>
            <a:ext cx="31915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4557976" y="3533608"/>
            <a:ext cx="309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向下箭號 43"/>
          <p:cNvSpPr/>
          <p:nvPr/>
        </p:nvSpPr>
        <p:spPr>
          <a:xfrm>
            <a:off x="2932101" y="2761876"/>
            <a:ext cx="363474" cy="2573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5" name="向下箭號 44"/>
          <p:cNvSpPr/>
          <p:nvPr/>
        </p:nvSpPr>
        <p:spPr>
          <a:xfrm>
            <a:off x="2932101" y="3660780"/>
            <a:ext cx="378042" cy="19359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6" name="向下箭號 45"/>
          <p:cNvSpPr/>
          <p:nvPr/>
        </p:nvSpPr>
        <p:spPr>
          <a:xfrm>
            <a:off x="2913618" y="4481966"/>
            <a:ext cx="415009" cy="2009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7" name="矩形 46"/>
          <p:cNvSpPr/>
          <p:nvPr/>
        </p:nvSpPr>
        <p:spPr>
          <a:xfrm>
            <a:off x="4862322" y="3989862"/>
            <a:ext cx="2592288" cy="2700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與時俱進</a:t>
            </a:r>
            <a:r>
              <a:rPr lang="zh-TW" altLang="en-US" sz="1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1200" dirty="0"/>
              <a:t>適時檢討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，做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</a:t>
            </a:r>
            <a:r>
              <a:rPr lang="zh-TW" altLang="en-US" sz="1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</a:t>
            </a:r>
            <a:r>
              <a:rPr lang="zh-TW" altLang="en-US" sz="1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endParaRPr lang="zh-TW" altLang="en-US" sz="1200" b="1" dirty="0"/>
          </a:p>
        </p:txBody>
      </p:sp>
      <p:cxnSp>
        <p:nvCxnSpPr>
          <p:cNvPr id="49" name="直線接點 48"/>
          <p:cNvCxnSpPr/>
          <p:nvPr/>
        </p:nvCxnSpPr>
        <p:spPr>
          <a:xfrm>
            <a:off x="3918322" y="4140754"/>
            <a:ext cx="943072" cy="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 flipH="1">
            <a:off x="3923928" y="4949817"/>
            <a:ext cx="652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4576884" y="4657118"/>
            <a:ext cx="8286" cy="508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 flipH="1">
            <a:off x="4579071" y="4664561"/>
            <a:ext cx="282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4883466" y="4502970"/>
            <a:ext cx="1208028" cy="2881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持續性評估</a:t>
            </a:r>
          </a:p>
        </p:txBody>
      </p:sp>
      <p:cxnSp>
        <p:nvCxnSpPr>
          <p:cNvPr id="72" name="直線接點 71"/>
          <p:cNvCxnSpPr/>
          <p:nvPr/>
        </p:nvCxnSpPr>
        <p:spPr>
          <a:xfrm>
            <a:off x="4593494" y="5162848"/>
            <a:ext cx="281735" cy="2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4883551" y="5011843"/>
            <a:ext cx="1199669" cy="264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個別評估</a:t>
            </a:r>
          </a:p>
        </p:txBody>
      </p:sp>
      <p:cxnSp>
        <p:nvCxnSpPr>
          <p:cNvPr id="77" name="直線接點 76"/>
          <p:cNvCxnSpPr/>
          <p:nvPr/>
        </p:nvCxnSpPr>
        <p:spPr>
          <a:xfrm>
            <a:off x="6091860" y="4625588"/>
            <a:ext cx="348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6432189" y="4490092"/>
            <a:ext cx="972108" cy="2709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</a:rPr>
              <a:t>例行監督</a:t>
            </a:r>
          </a:p>
        </p:txBody>
      </p:sp>
      <p:cxnSp>
        <p:nvCxnSpPr>
          <p:cNvPr id="84" name="直線接點 83"/>
          <p:cNvCxnSpPr/>
          <p:nvPr/>
        </p:nvCxnSpPr>
        <p:spPr>
          <a:xfrm>
            <a:off x="6091580" y="5143898"/>
            <a:ext cx="3406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>
            <a:off x="6440829" y="5007342"/>
            <a:ext cx="0" cy="253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/>
          <p:cNvCxnSpPr/>
          <p:nvPr/>
        </p:nvCxnSpPr>
        <p:spPr>
          <a:xfrm>
            <a:off x="6449469" y="5007342"/>
            <a:ext cx="2287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矩形 96"/>
          <p:cNvSpPr/>
          <p:nvPr/>
        </p:nvSpPr>
        <p:spPr>
          <a:xfrm>
            <a:off x="6694444" y="4909496"/>
            <a:ext cx="718493" cy="1956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</a:rPr>
              <a:t>自行評估</a:t>
            </a:r>
          </a:p>
        </p:txBody>
      </p:sp>
      <p:cxnSp>
        <p:nvCxnSpPr>
          <p:cNvPr id="99" name="直線接點 98"/>
          <p:cNvCxnSpPr/>
          <p:nvPr/>
        </p:nvCxnSpPr>
        <p:spPr>
          <a:xfrm>
            <a:off x="6449469" y="5258550"/>
            <a:ext cx="228765" cy="11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矩形 101"/>
          <p:cNvSpPr/>
          <p:nvPr/>
        </p:nvSpPr>
        <p:spPr>
          <a:xfrm>
            <a:off x="6686873" y="5162848"/>
            <a:ext cx="734703" cy="2092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</a:rPr>
              <a:t>內部稽核</a:t>
            </a:r>
          </a:p>
        </p:txBody>
      </p:sp>
    </p:spTree>
    <p:extLst>
      <p:ext uri="{BB962C8B-B14F-4D97-AF65-F5344CB8AC3E}">
        <p14:creationId xmlns:p14="http://schemas.microsoft.com/office/powerpoint/2010/main" val="33408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8158" y="882143"/>
            <a:ext cx="6683765" cy="483488"/>
          </a:xfrm>
        </p:spPr>
        <p:txBody>
          <a:bodyPr>
            <a:normAutofit/>
          </a:bodyPr>
          <a:lstStyle/>
          <a:p>
            <a:r>
              <a:rPr lang="zh-TW" altLang="en-US" sz="2100" b="1" dirty="0"/>
              <a:t>政府內部控制監督作業要點重點摘要圖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678049" y="1837607"/>
            <a:ext cx="6686550" cy="3672408"/>
          </a:xfrm>
        </p:spPr>
        <p:txBody>
          <a:bodyPr vert="horz"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32999" y="2186862"/>
            <a:ext cx="918102" cy="37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總則</a:t>
            </a:r>
          </a:p>
        </p:txBody>
      </p:sp>
      <p:sp>
        <p:nvSpPr>
          <p:cNvPr id="5" name="矩形 4"/>
          <p:cNvSpPr/>
          <p:nvPr/>
        </p:nvSpPr>
        <p:spPr>
          <a:xfrm>
            <a:off x="1932999" y="2861937"/>
            <a:ext cx="91810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例行監督</a:t>
            </a:r>
          </a:p>
        </p:txBody>
      </p:sp>
      <p:sp>
        <p:nvSpPr>
          <p:cNvPr id="6" name="矩形 5"/>
          <p:cNvSpPr/>
          <p:nvPr/>
        </p:nvSpPr>
        <p:spPr>
          <a:xfrm>
            <a:off x="1932999" y="3574760"/>
            <a:ext cx="91810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自行評估</a:t>
            </a:r>
          </a:p>
        </p:txBody>
      </p:sp>
      <p:sp>
        <p:nvSpPr>
          <p:cNvPr id="7" name="矩形 6"/>
          <p:cNvSpPr/>
          <p:nvPr/>
        </p:nvSpPr>
        <p:spPr>
          <a:xfrm>
            <a:off x="1932999" y="4490296"/>
            <a:ext cx="89109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內部稽核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2851101" y="2348880"/>
            <a:ext cx="4860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337155" y="2024844"/>
            <a:ext cx="57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599892" y="1862827"/>
            <a:ext cx="972108" cy="2700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例行監督</a:t>
            </a:r>
          </a:p>
        </p:txBody>
      </p:sp>
      <p:cxnSp>
        <p:nvCxnSpPr>
          <p:cNvPr id="21" name="直線接點 20"/>
          <p:cNvCxnSpPr/>
          <p:nvPr/>
        </p:nvCxnSpPr>
        <p:spPr>
          <a:xfrm>
            <a:off x="3342859" y="2024844"/>
            <a:ext cx="257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3342859" y="2348880"/>
            <a:ext cx="257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3599892" y="2205558"/>
            <a:ext cx="972108" cy="2866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自行評估</a:t>
            </a:r>
          </a:p>
        </p:txBody>
      </p:sp>
      <p:cxnSp>
        <p:nvCxnSpPr>
          <p:cNvPr id="32" name="直線接點 31"/>
          <p:cNvCxnSpPr/>
          <p:nvPr/>
        </p:nvCxnSpPr>
        <p:spPr>
          <a:xfrm>
            <a:off x="3342859" y="2672916"/>
            <a:ext cx="257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3605596" y="2548746"/>
            <a:ext cx="966404" cy="280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內部稽核</a:t>
            </a:r>
          </a:p>
        </p:txBody>
      </p:sp>
      <p:cxnSp>
        <p:nvCxnSpPr>
          <p:cNvPr id="41" name="直線接點 40"/>
          <p:cNvCxnSpPr/>
          <p:nvPr/>
        </p:nvCxnSpPr>
        <p:spPr>
          <a:xfrm>
            <a:off x="4571999" y="2672916"/>
            <a:ext cx="378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4950041" y="2375883"/>
            <a:ext cx="0" cy="297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4950041" y="2375883"/>
            <a:ext cx="352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5308982" y="2267870"/>
            <a:ext cx="810090" cy="2160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專案稽核</a:t>
            </a:r>
          </a:p>
        </p:txBody>
      </p:sp>
      <p:cxnSp>
        <p:nvCxnSpPr>
          <p:cNvPr id="54" name="直線接點 53"/>
          <p:cNvCxnSpPr/>
          <p:nvPr/>
        </p:nvCxnSpPr>
        <p:spPr>
          <a:xfrm>
            <a:off x="2851101" y="3048391"/>
            <a:ext cx="748791" cy="10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3599893" y="2903322"/>
            <a:ext cx="3510390" cy="2744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各單位主管本於職責就分層負責授權業務執行督導</a:t>
            </a:r>
          </a:p>
        </p:txBody>
      </p:sp>
      <p:cxnSp>
        <p:nvCxnSpPr>
          <p:cNvPr id="63" name="直線接點 62"/>
          <p:cNvCxnSpPr/>
          <p:nvPr/>
        </p:nvCxnSpPr>
        <p:spPr>
          <a:xfrm flipV="1">
            <a:off x="2851101" y="3777473"/>
            <a:ext cx="486054" cy="13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>
            <a:off x="3337155" y="3562712"/>
            <a:ext cx="0" cy="42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>
            <a:off x="3342859" y="3574760"/>
            <a:ext cx="262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/>
          <p:nvPr/>
        </p:nvCxnSpPr>
        <p:spPr>
          <a:xfrm>
            <a:off x="3342859" y="3983947"/>
            <a:ext cx="3072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3618611" y="3446493"/>
            <a:ext cx="2052228" cy="2473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整體層級自行評估</a:t>
            </a:r>
          </a:p>
        </p:txBody>
      </p:sp>
      <p:sp>
        <p:nvSpPr>
          <p:cNvPr id="80" name="矩形 79"/>
          <p:cNvSpPr/>
          <p:nvPr/>
        </p:nvSpPr>
        <p:spPr>
          <a:xfrm>
            <a:off x="3650102" y="3837024"/>
            <a:ext cx="2037116" cy="2400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作業層級自行評估</a:t>
            </a:r>
          </a:p>
        </p:txBody>
      </p:sp>
      <p:sp>
        <p:nvSpPr>
          <p:cNvPr id="85" name="向右箭號 84"/>
          <p:cNvSpPr/>
          <p:nvPr/>
        </p:nvSpPr>
        <p:spPr>
          <a:xfrm>
            <a:off x="5824569" y="3451613"/>
            <a:ext cx="270030" cy="2221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6" name="向右箭號 85"/>
          <p:cNvSpPr/>
          <p:nvPr/>
        </p:nvSpPr>
        <p:spPr>
          <a:xfrm>
            <a:off x="5854713" y="3841698"/>
            <a:ext cx="264359" cy="2353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7" name="橢圓 86"/>
          <p:cNvSpPr/>
          <p:nvPr/>
        </p:nvSpPr>
        <p:spPr>
          <a:xfrm>
            <a:off x="6164957" y="3345161"/>
            <a:ext cx="2160918" cy="3728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</a:rPr>
              <a:t>校長指派適當評估單位</a:t>
            </a:r>
          </a:p>
        </p:txBody>
      </p:sp>
      <p:sp>
        <p:nvSpPr>
          <p:cNvPr id="88" name="橢圓 87"/>
          <p:cNvSpPr/>
          <p:nvPr/>
        </p:nvSpPr>
        <p:spPr>
          <a:xfrm>
            <a:off x="6191811" y="3799459"/>
            <a:ext cx="2100113" cy="327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</a:rPr>
              <a:t>各業務職掌單位</a:t>
            </a:r>
          </a:p>
        </p:txBody>
      </p:sp>
      <p:cxnSp>
        <p:nvCxnSpPr>
          <p:cNvPr id="90" name="弧形接點 89"/>
          <p:cNvCxnSpPr/>
          <p:nvPr/>
        </p:nvCxnSpPr>
        <p:spPr>
          <a:xfrm>
            <a:off x="7753080" y="4110942"/>
            <a:ext cx="317990" cy="30517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剪去單一角落矩形 92"/>
          <p:cNvSpPr/>
          <p:nvPr/>
        </p:nvSpPr>
        <p:spPr>
          <a:xfrm>
            <a:off x="8093707" y="4210746"/>
            <a:ext cx="762131" cy="41073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/>
              <a:t>新版自行評估表</a:t>
            </a:r>
          </a:p>
        </p:txBody>
      </p:sp>
      <p:cxnSp>
        <p:nvCxnSpPr>
          <p:cNvPr id="95" name="弧形接點 94"/>
          <p:cNvCxnSpPr/>
          <p:nvPr/>
        </p:nvCxnSpPr>
        <p:spPr>
          <a:xfrm flipV="1">
            <a:off x="7425966" y="3040544"/>
            <a:ext cx="327115" cy="30461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剪去單一角落矩形 97"/>
          <p:cNvSpPr/>
          <p:nvPr/>
        </p:nvSpPr>
        <p:spPr>
          <a:xfrm>
            <a:off x="7798966" y="2780944"/>
            <a:ext cx="751581" cy="416327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/>
              <a:t>新版自行評估表</a:t>
            </a:r>
          </a:p>
        </p:txBody>
      </p:sp>
      <p:sp>
        <p:nvSpPr>
          <p:cNvPr id="99" name="五角星形 98"/>
          <p:cNvSpPr/>
          <p:nvPr/>
        </p:nvSpPr>
        <p:spPr>
          <a:xfrm>
            <a:off x="7615923" y="2672917"/>
            <a:ext cx="168832" cy="124169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0" name="五角星形 99"/>
          <p:cNvSpPr/>
          <p:nvPr/>
        </p:nvSpPr>
        <p:spPr>
          <a:xfrm>
            <a:off x="8364599" y="3954183"/>
            <a:ext cx="213081" cy="201604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02" name="直線接點 101"/>
          <p:cNvCxnSpPr/>
          <p:nvPr/>
        </p:nvCxnSpPr>
        <p:spPr>
          <a:xfrm>
            <a:off x="2951820" y="45631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/>
          <p:cNvCxnSpPr/>
          <p:nvPr/>
        </p:nvCxnSpPr>
        <p:spPr>
          <a:xfrm flipH="1" flipV="1">
            <a:off x="2811136" y="4683484"/>
            <a:ext cx="526019" cy="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剪去單一角落矩形 106"/>
          <p:cNvSpPr/>
          <p:nvPr/>
        </p:nvSpPr>
        <p:spPr>
          <a:xfrm>
            <a:off x="3342859" y="4486258"/>
            <a:ext cx="685800" cy="45491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50" dirty="0"/>
              <a:t>擬定稽核計畫</a:t>
            </a:r>
          </a:p>
        </p:txBody>
      </p:sp>
      <p:sp>
        <p:nvSpPr>
          <p:cNvPr id="108" name="向右箭號 107"/>
          <p:cNvSpPr/>
          <p:nvPr/>
        </p:nvSpPr>
        <p:spPr>
          <a:xfrm>
            <a:off x="4112260" y="4573292"/>
            <a:ext cx="32403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9" name="剪去單一角落矩形 108"/>
          <p:cNvSpPr/>
          <p:nvPr/>
        </p:nvSpPr>
        <p:spPr>
          <a:xfrm>
            <a:off x="4519897" y="4516065"/>
            <a:ext cx="685800" cy="44348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50" dirty="0"/>
              <a:t>執行內部稽核</a:t>
            </a:r>
          </a:p>
        </p:txBody>
      </p:sp>
      <p:sp>
        <p:nvSpPr>
          <p:cNvPr id="110" name="向右箭號 109"/>
          <p:cNvSpPr/>
          <p:nvPr/>
        </p:nvSpPr>
        <p:spPr>
          <a:xfrm>
            <a:off x="5308982" y="4605812"/>
            <a:ext cx="296026" cy="348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1" name="剪去單一角落矩形 110"/>
          <p:cNvSpPr/>
          <p:nvPr/>
        </p:nvSpPr>
        <p:spPr>
          <a:xfrm>
            <a:off x="5751699" y="4511229"/>
            <a:ext cx="685800" cy="472814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50" dirty="0"/>
              <a:t>完成稽核報告</a:t>
            </a:r>
          </a:p>
        </p:txBody>
      </p:sp>
      <p:sp>
        <p:nvSpPr>
          <p:cNvPr id="112" name="向右箭號 111"/>
          <p:cNvSpPr/>
          <p:nvPr/>
        </p:nvSpPr>
        <p:spPr>
          <a:xfrm>
            <a:off x="6578219" y="4611463"/>
            <a:ext cx="341598" cy="323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3" name="剪去單一角落矩形 112"/>
          <p:cNvSpPr/>
          <p:nvPr/>
        </p:nvSpPr>
        <p:spPr>
          <a:xfrm>
            <a:off x="6989764" y="4516065"/>
            <a:ext cx="685800" cy="477928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50" dirty="0"/>
              <a:t>持續追蹤改善</a:t>
            </a:r>
          </a:p>
        </p:txBody>
      </p:sp>
      <p:sp>
        <p:nvSpPr>
          <p:cNvPr id="114" name="左右括弧 113"/>
          <p:cNvSpPr/>
          <p:nvPr/>
        </p:nvSpPr>
        <p:spPr>
          <a:xfrm flipH="1">
            <a:off x="1932998" y="4081276"/>
            <a:ext cx="1018821" cy="17763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TW" altLang="en-US" sz="900" b="1" dirty="0"/>
              <a:t>每年度至少一次</a:t>
            </a:r>
          </a:p>
        </p:txBody>
      </p:sp>
      <p:sp>
        <p:nvSpPr>
          <p:cNvPr id="116" name="左右括弧 115"/>
          <p:cNvSpPr/>
          <p:nvPr/>
        </p:nvSpPr>
        <p:spPr>
          <a:xfrm>
            <a:off x="1961747" y="4999454"/>
            <a:ext cx="990072" cy="17929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TW" altLang="en-US" sz="900" b="1" dirty="0"/>
              <a:t>每年度至少一次</a:t>
            </a:r>
          </a:p>
        </p:txBody>
      </p:sp>
    </p:spTree>
    <p:extLst>
      <p:ext uri="{BB962C8B-B14F-4D97-AF65-F5344CB8AC3E}">
        <p14:creationId xmlns:p14="http://schemas.microsoft.com/office/powerpoint/2010/main" val="10348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內部控制自行評估</a:t>
            </a:r>
            <a:endParaRPr lang="zh-TW" altLang="en-US" sz="3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5936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778091" y="1967794"/>
            <a:ext cx="3793909" cy="59711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Control Self Assessment ,  CSA</a:t>
            </a:r>
            <a:endParaRPr lang="zh-TW" altLang="en-US" dirty="0"/>
          </a:p>
        </p:txBody>
      </p:sp>
      <p:pic>
        <p:nvPicPr>
          <p:cNvPr id="6" name="圖片 5" descr="秘書室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840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內部控制評估程序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1069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 descr="秘書室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009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1988840"/>
            <a:ext cx="7772400" cy="1500187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2">
                    <a:lumMod val="75000"/>
                  </a:schemeClr>
                </a:solidFill>
              </a:rPr>
              <a:t>參</a:t>
            </a:r>
            <a:r>
              <a:rPr lang="zh-TW" altLang="en-US" sz="48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、學校</a:t>
            </a:r>
            <a:r>
              <a:rPr lang="zh-TW" altLang="en-US" sz="4800" dirty="0" smtClean="0">
                <a:solidFill>
                  <a:schemeClr val="tx2">
                    <a:lumMod val="75000"/>
                  </a:schemeClr>
                </a:solidFill>
              </a:rPr>
              <a:t>內部稽核</a:t>
            </a:r>
            <a:endParaRPr lang="zh-TW" alt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圖片 3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933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900608" y="335769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內部稽核簡單定義</a:t>
            </a:r>
            <a:endParaRPr lang="zh-TW" altLang="en-US" sz="280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55576" y="1916832"/>
            <a:ext cx="8003232" cy="4637112"/>
          </a:xfrm>
        </p:spPr>
        <p:txBody>
          <a:bodyPr vert="horz">
            <a:normAutofit/>
          </a:bodyPr>
          <a:lstStyle/>
          <a:p>
            <a:r>
              <a:rPr lang="zh-TW" altLang="en-US" sz="2800" dirty="0" smtClean="0"/>
              <a:t>內部稽核是內部控制的一環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（內控五大要素之一的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監督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），目的在藉由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獨立而客觀的查核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確認內部控制制度之適切性與有效性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提出改善建議並追蹤改善情形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，以監督內部控制確實運作。</a:t>
            </a:r>
            <a:endParaRPr lang="zh-TW" altLang="en-US" sz="2800" dirty="0"/>
          </a:p>
        </p:txBody>
      </p:sp>
      <p:pic>
        <p:nvPicPr>
          <p:cNvPr id="4" name="圖片 3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＞形箭號 4"/>
          <p:cNvSpPr/>
          <p:nvPr/>
        </p:nvSpPr>
        <p:spPr>
          <a:xfrm>
            <a:off x="1547664" y="4077072"/>
            <a:ext cx="6192688" cy="1944216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  <a:latin typeface="+mj-ea"/>
                <a:ea typeface="+mj-ea"/>
              </a:rPr>
              <a:t>內部稽核猶如組織內的糾察隊找出異常與脫軌之處</a:t>
            </a:r>
            <a:endParaRPr lang="en-US" altLang="zh-TW" sz="24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400" b="1" dirty="0" smtClean="0">
                <a:solidFill>
                  <a:srgbClr val="FFFF00"/>
                </a:solidFill>
                <a:latin typeface="+mj-ea"/>
                <a:ea typeface="+mj-ea"/>
              </a:rPr>
              <a:t>扮演重要但不討好的角色</a:t>
            </a:r>
            <a:endParaRPr lang="zh-TW" altLang="en-US" sz="24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9001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863052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本校內部控制制度建置大事紀</a:t>
            </a:r>
            <a:r>
              <a:rPr lang="en-US" altLang="zh-TW" sz="3200" dirty="0" smtClean="0"/>
              <a:t>1/3</a:t>
            </a:r>
            <a:endParaRPr lang="zh-TW" altLang="en-US" sz="3200" dirty="0"/>
          </a:p>
        </p:txBody>
      </p:sp>
      <p:pic>
        <p:nvPicPr>
          <p:cNvPr id="5" name="圖片 4" descr="秘書室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2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260648" y="193971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內部稽核的目的</a:t>
            </a:r>
            <a:endParaRPr lang="zh-TW" altLang="en-US" sz="2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25047"/>
              </p:ext>
            </p:extLst>
          </p:nvPr>
        </p:nvGraphicFramePr>
        <p:xfrm>
          <a:off x="467544" y="1196752"/>
          <a:ext cx="79928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 descr="秘書室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398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540568" y="29951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政府</a:t>
            </a:r>
            <a:r>
              <a:rPr lang="zh-TW" altLang="en-US" sz="2800" dirty="0" smtClean="0"/>
              <a:t>內部稽核工作之指派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666124" y="2492896"/>
            <a:ext cx="1704258" cy="292327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行政院「健全</a:t>
            </a:r>
            <a:r>
              <a:rPr lang="zh-TW" altLang="en-US" sz="2000" dirty="0"/>
              <a:t>內部控制實施</a:t>
            </a:r>
            <a:r>
              <a:rPr lang="zh-TW" altLang="en-US" sz="2000" dirty="0" smtClean="0"/>
              <a:t>方案</a:t>
            </a:r>
            <a:r>
              <a:rPr lang="zh-TW" altLang="en-US" sz="2000" dirty="0" smtClean="0">
                <a:latin typeface="新細明體"/>
                <a:ea typeface="新細明體"/>
              </a:rPr>
              <a:t>」</a:t>
            </a:r>
            <a:r>
              <a:rPr lang="zh-TW" altLang="en-US" sz="2000" dirty="0" smtClean="0"/>
              <a:t>及</a:t>
            </a:r>
            <a:r>
              <a:rPr lang="zh-TW" altLang="en-US" sz="2000" dirty="0" smtClean="0">
                <a:latin typeface="新細明體"/>
                <a:ea typeface="新細明體"/>
              </a:rPr>
              <a:t>「</a:t>
            </a:r>
            <a:r>
              <a:rPr lang="zh-TW" altLang="en-US" sz="2000" dirty="0" smtClean="0"/>
              <a:t>政府</a:t>
            </a:r>
            <a:r>
              <a:rPr lang="zh-TW" altLang="en-US" sz="2000" dirty="0"/>
              <a:t>內部稽核應行</a:t>
            </a:r>
            <a:r>
              <a:rPr lang="zh-TW" altLang="en-US" sz="2000" dirty="0" smtClean="0"/>
              <a:t>注意事項</a:t>
            </a:r>
            <a:r>
              <a:rPr lang="zh-TW" altLang="en-US" sz="2000" dirty="0" smtClean="0">
                <a:latin typeface="新細明體"/>
                <a:ea typeface="新細明體"/>
              </a:rPr>
              <a:t>」</a:t>
            </a:r>
            <a:endParaRPr lang="zh-TW" altLang="en-US" sz="2000" dirty="0"/>
          </a:p>
        </p:txBody>
      </p:sp>
      <p:sp>
        <p:nvSpPr>
          <p:cNvPr id="6" name="圓角矩形 5"/>
          <p:cNvSpPr/>
          <p:nvPr/>
        </p:nvSpPr>
        <p:spPr>
          <a:xfrm>
            <a:off x="2601415" y="2427835"/>
            <a:ext cx="5854352" cy="319046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latin typeface="+mj-ea"/>
                <a:ea typeface="+mj-ea"/>
              </a:rPr>
              <a:t>★由副首長以上人員擔任召集人，指定內部各單</a:t>
            </a:r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zh-TW" altLang="en-US" sz="2000" dirty="0">
                <a:latin typeface="+mj-ea"/>
                <a:ea typeface="+mj-ea"/>
              </a:rPr>
              <a:t> </a:t>
            </a:r>
            <a:r>
              <a:rPr lang="zh-TW" altLang="en-US" sz="2000" dirty="0" smtClean="0">
                <a:latin typeface="+mj-ea"/>
                <a:ea typeface="+mj-ea"/>
              </a:rPr>
              <a:t>  位主管組成內部控制小組。</a:t>
            </a:r>
            <a:endParaRPr lang="en-US" altLang="zh-TW" sz="2000" dirty="0" smtClean="0">
              <a:latin typeface="+mj-ea"/>
              <a:ea typeface="+mj-ea"/>
            </a:endParaRPr>
          </a:p>
          <a:p>
            <a:pPr marL="88900" indent="-88900" algn="ctr"/>
            <a:endParaRPr lang="en-US" altLang="zh-TW" sz="2000" dirty="0" smtClean="0">
              <a:latin typeface="+mj-ea"/>
              <a:ea typeface="+mj-ea"/>
            </a:endParaRPr>
          </a:p>
          <a:p>
            <a:pPr algn="ctr"/>
            <a:endParaRPr lang="en-US" altLang="zh-TW" sz="2000" dirty="0" smtClean="0">
              <a:latin typeface="+mj-ea"/>
              <a:ea typeface="+mj-ea"/>
            </a:endParaRPr>
          </a:p>
          <a:p>
            <a:pPr>
              <a:tabLst>
                <a:tab pos="536575" algn="l"/>
              </a:tabLst>
            </a:pPr>
            <a:r>
              <a:rPr lang="zh-TW" altLang="en-US" sz="2000" dirty="0" smtClean="0">
                <a:latin typeface="+mj-ea"/>
                <a:ea typeface="+mj-ea"/>
              </a:rPr>
              <a:t>一、規劃及執行年度稽核計畫，必要時辦理專案</a:t>
            </a:r>
            <a:endParaRPr lang="en-US" altLang="zh-TW" sz="2000" dirty="0" smtClean="0">
              <a:latin typeface="+mj-ea"/>
              <a:ea typeface="+mj-ea"/>
            </a:endParaRPr>
          </a:p>
          <a:p>
            <a:pPr>
              <a:tabLst>
                <a:tab pos="536575" algn="l"/>
              </a:tabLst>
            </a:pPr>
            <a:r>
              <a:rPr lang="zh-TW" altLang="en-US" sz="2000" dirty="0" smtClean="0">
                <a:latin typeface="+mj-ea"/>
                <a:ea typeface="+mj-ea"/>
              </a:rPr>
              <a:t>        稽核，並作成稽核報告。</a:t>
            </a:r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zh-TW" altLang="en-US" sz="2000" dirty="0" smtClean="0">
                <a:latin typeface="+mj-ea"/>
                <a:ea typeface="+mj-ea"/>
              </a:rPr>
              <a:t>二、就內部稽核發現之缺失及改善建議，簽報機</a:t>
            </a:r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zh-TW" altLang="en-US" sz="2000" dirty="0">
                <a:latin typeface="+mj-ea"/>
                <a:ea typeface="+mj-ea"/>
              </a:rPr>
              <a:t> </a:t>
            </a:r>
            <a:r>
              <a:rPr lang="zh-TW" altLang="en-US" sz="2000" dirty="0" smtClean="0">
                <a:latin typeface="+mj-ea"/>
                <a:ea typeface="+mj-ea"/>
              </a:rPr>
              <a:t>       關首長核定，並追蹤其改善情形。</a:t>
            </a:r>
            <a:endParaRPr lang="en-US" altLang="zh-TW" sz="2000" dirty="0" smtClean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4644008" y="3356992"/>
            <a:ext cx="1656184" cy="50405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/>
              <a:t>重要職掌</a:t>
            </a:r>
          </a:p>
        </p:txBody>
      </p:sp>
      <p:pic>
        <p:nvPicPr>
          <p:cNvPr id="8" name="圖片 7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656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12576" y="22477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本校內部稽核任務指派</a:t>
            </a:r>
            <a:endParaRPr lang="zh-TW" altLang="en-US" sz="280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464496"/>
          </a:xfrm>
        </p:spPr>
        <p:txBody>
          <a:bodyPr vert="horz">
            <a:normAutofit fontScale="92500"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800" b="1" dirty="0" smtClean="0">
                <a:latin typeface="+mn-ea"/>
              </a:rPr>
              <a:t>實施內部稽核之人員</a:t>
            </a:r>
            <a:endParaRPr lang="en-US" altLang="zh-TW" sz="2800" b="1" dirty="0" smtClean="0">
              <a:latin typeface="+mn-ea"/>
            </a:endParaRPr>
          </a:p>
          <a:p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由內部控制委員分組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搭配核心職能單位</a:t>
            </a:r>
            <a:r>
              <a:rPr lang="zh-TW" altLang="en-US" sz="28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人員及依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個</a:t>
            </a:r>
            <a:endParaRPr lang="en-US" altLang="zh-TW" sz="280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lang="zh-TW" altLang="en-US" sz="28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 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   案</a:t>
            </a:r>
            <a:r>
              <a:rPr lang="zh-TW" altLang="en-US" sz="28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聘請曾任本校一級主管經驗豐富績效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卓著者實施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800" b="1" dirty="0" smtClean="0">
                <a:latin typeface="+mn-ea"/>
              </a:rPr>
              <a:t>運作模式</a:t>
            </a:r>
            <a:endParaRPr lang="en-US" altLang="zh-TW" sz="2800" b="1" dirty="0" smtClean="0">
              <a:latin typeface="+mn-ea"/>
            </a:endParaRPr>
          </a:p>
          <a:p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    實地稽核。</a:t>
            </a:r>
            <a:endParaRPr lang="en-US" altLang="zh-TW" sz="280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lang="zh-TW" altLang="zh-TW" sz="2800" dirty="0" smtClean="0">
                <a:latin typeface="+mn-ea"/>
                <a:ea typeface="標楷體" panose="03000509000000000000" pitchFamily="65" charset="-120"/>
              </a:rPr>
              <a:t>★</a:t>
            </a:r>
            <a:r>
              <a:rPr lang="zh-TW" altLang="en-US" sz="2800" b="1" dirty="0" smtClean="0">
                <a:latin typeface="+mn-ea"/>
              </a:rPr>
              <a:t>稽核週期</a:t>
            </a:r>
            <a:endParaRPr lang="en-US" altLang="zh-TW" sz="2800" b="1" dirty="0" smtClean="0">
              <a:latin typeface="+mn-ea"/>
            </a:endParaRPr>
          </a:p>
          <a:p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    每年度稽核</a:t>
            </a: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4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次，分別經風險評估安排</a:t>
            </a: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4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個業務群或單</a:t>
            </a:r>
            <a:endParaRPr lang="en-US" altLang="zh-TW" sz="280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lang="zh-TW" altLang="en-US" sz="28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 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   位接受稽核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4" name="圖片 3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33550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054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188640" y="214337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內部稽核方式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8159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 descr="秘書室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698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44624" y="18217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內部稽核作業程序</a:t>
            </a:r>
            <a:endParaRPr lang="zh-TW" altLang="en-US" sz="28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zh-TW" altLang="en-US" dirty="0"/>
          </a:p>
          <a:p>
            <a:pPr lvl="1"/>
            <a:endParaRPr lang="zh-TW" altLang="en-US" dirty="0"/>
          </a:p>
          <a:p>
            <a:pPr lvl="1"/>
            <a:endParaRPr lang="zh-TW" altLang="en-US" dirty="0"/>
          </a:p>
          <a:p>
            <a:pPr lvl="0"/>
            <a:endParaRPr lang="zh-TW" altLang="en-US" dirty="0"/>
          </a:p>
          <a:p>
            <a:pPr lvl="1"/>
            <a:endParaRPr lang="zh-TW" altLang="en-US" dirty="0"/>
          </a:p>
          <a:p>
            <a:pPr lvl="1"/>
            <a:endParaRPr lang="zh-TW" altLang="en-US" dirty="0"/>
          </a:p>
          <a:p>
            <a:pPr lvl="0"/>
            <a:endParaRPr lang="zh-TW" altLang="en-US" dirty="0"/>
          </a:p>
          <a:p>
            <a:pPr lvl="1"/>
            <a:endParaRPr lang="zh-TW" altLang="en-US" dirty="0"/>
          </a:p>
          <a:p>
            <a:pPr lvl="1"/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 flipH="1">
            <a:off x="240363" y="1700808"/>
            <a:ext cx="1913790" cy="127444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規劃準備階段</a:t>
            </a:r>
            <a:endParaRPr lang="zh-TW" altLang="en-US" sz="2000" b="1" dirty="0"/>
          </a:p>
        </p:txBody>
      </p:sp>
      <p:sp>
        <p:nvSpPr>
          <p:cNvPr id="8" name="圓角矩形 7"/>
          <p:cNvSpPr/>
          <p:nvPr/>
        </p:nvSpPr>
        <p:spPr>
          <a:xfrm>
            <a:off x="683568" y="2664321"/>
            <a:ext cx="1728192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★蒐集分析與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研判查核所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需資料</a:t>
            </a:r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r>
              <a:rPr lang="zh-TW" altLang="en-US" dirty="0" smtClean="0"/>
              <a:t>★擬定稽核計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畫呈送校長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核定</a:t>
            </a:r>
            <a:endParaRPr lang="en-US" altLang="zh-TW" dirty="0" smtClean="0"/>
          </a:p>
          <a:p>
            <a:pPr algn="ctr"/>
            <a:endParaRPr lang="en-US" altLang="zh-TW" dirty="0" smtClean="0"/>
          </a:p>
          <a:p>
            <a:r>
              <a:rPr lang="zh-TW" altLang="en-US" dirty="0" smtClean="0"/>
              <a:t>★準備稽核工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具及方法</a:t>
            </a:r>
            <a:endParaRPr lang="zh-TW" altLang="en-US" dirty="0"/>
          </a:p>
        </p:txBody>
      </p:sp>
      <p:sp>
        <p:nvSpPr>
          <p:cNvPr id="9" name="向右箭號 8"/>
          <p:cNvSpPr/>
          <p:nvPr/>
        </p:nvSpPr>
        <p:spPr>
          <a:xfrm>
            <a:off x="2411760" y="1962038"/>
            <a:ext cx="720080" cy="637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3409730" y="1700808"/>
            <a:ext cx="1872208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實地執行階段</a:t>
            </a:r>
            <a:endParaRPr lang="zh-TW" altLang="en-US" sz="2000" b="1" dirty="0"/>
          </a:p>
        </p:txBody>
      </p:sp>
      <p:sp>
        <p:nvSpPr>
          <p:cNvPr id="11" name="圓角矩形 10"/>
          <p:cNvSpPr/>
          <p:nvPr/>
        </p:nvSpPr>
        <p:spPr>
          <a:xfrm>
            <a:off x="3923927" y="2664321"/>
            <a:ext cx="1751919" cy="3435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★進行實地稽</a:t>
            </a:r>
            <a:endParaRPr lang="en-US" altLang="zh-TW" dirty="0" smtClean="0"/>
          </a:p>
          <a:p>
            <a:r>
              <a:rPr lang="zh-TW" altLang="en-US" dirty="0" smtClean="0"/>
              <a:t>   核</a:t>
            </a:r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r>
              <a:rPr lang="zh-TW" altLang="en-US" dirty="0" smtClean="0"/>
              <a:t>★現場提出發</a:t>
            </a:r>
            <a:endParaRPr lang="en-US" altLang="zh-TW" dirty="0" smtClean="0"/>
          </a:p>
          <a:p>
            <a:pPr algn="ctr"/>
            <a:r>
              <a:rPr lang="zh-TW" altLang="en-US" dirty="0"/>
              <a:t> </a:t>
            </a:r>
            <a:r>
              <a:rPr lang="zh-TW" altLang="en-US" dirty="0" smtClean="0"/>
              <a:t>  現建議並與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受稽核單位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溝通</a:t>
            </a:r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r>
              <a:rPr lang="zh-TW" altLang="en-US" dirty="0" smtClean="0"/>
              <a:t>★稽核結果彙</a:t>
            </a:r>
            <a:endParaRPr lang="en-US" altLang="zh-TW" dirty="0" smtClean="0"/>
          </a:p>
          <a:p>
            <a:r>
              <a:rPr lang="zh-TW" altLang="en-US" dirty="0" smtClean="0"/>
              <a:t>    整及撰寫稽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核工作底稿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47" y="1929810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圓角矩形 13"/>
          <p:cNvSpPr/>
          <p:nvPr/>
        </p:nvSpPr>
        <p:spPr>
          <a:xfrm>
            <a:off x="6660232" y="1695399"/>
            <a:ext cx="1872208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/>
              <a:t>報告追蹤</a:t>
            </a:r>
            <a:r>
              <a:rPr lang="zh-TW" altLang="en-US" sz="2000" b="1" dirty="0" smtClean="0"/>
              <a:t>階段</a:t>
            </a:r>
            <a:endParaRPr lang="zh-TW" altLang="en-US" sz="2000" b="1" dirty="0"/>
          </a:p>
        </p:txBody>
      </p:sp>
      <p:sp>
        <p:nvSpPr>
          <p:cNvPr id="15" name="圓角矩形 14"/>
          <p:cNvSpPr/>
          <p:nvPr/>
        </p:nvSpPr>
        <p:spPr>
          <a:xfrm>
            <a:off x="7243396" y="2591515"/>
            <a:ext cx="1656184" cy="3481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/>
              <a:t>★撰寫稽核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報告</a:t>
            </a:r>
            <a:endParaRPr lang="en-US" altLang="zh-TW" dirty="0" smtClean="0"/>
          </a:p>
          <a:p>
            <a:pPr algn="ctr"/>
            <a:endParaRPr lang="en-US" altLang="zh-TW" dirty="0" smtClean="0"/>
          </a:p>
          <a:p>
            <a:r>
              <a:rPr lang="zh-TW" altLang="en-US" dirty="0" smtClean="0"/>
              <a:t>★提報改善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措施</a:t>
            </a:r>
            <a:endParaRPr lang="en-US" altLang="zh-TW" dirty="0" smtClean="0"/>
          </a:p>
          <a:p>
            <a:pPr algn="ctr"/>
            <a:endParaRPr lang="en-US" altLang="zh-TW" dirty="0" smtClean="0"/>
          </a:p>
          <a:p>
            <a:r>
              <a:rPr lang="zh-TW" altLang="en-US" dirty="0" smtClean="0"/>
              <a:t>★追蹤缺失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異常建議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改善事項</a:t>
            </a:r>
            <a:endParaRPr lang="zh-TW" altLang="en-US" dirty="0"/>
          </a:p>
        </p:txBody>
      </p:sp>
      <p:pic>
        <p:nvPicPr>
          <p:cNvPr id="12" name="圖片 11" descr="秘書室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283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52536" y="443099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已接受及即將接受稽核的單位</a:t>
            </a:r>
            <a:endParaRPr lang="zh-TW" altLang="en-US" sz="2800" dirty="0"/>
          </a:p>
        </p:txBody>
      </p:sp>
      <p:pic>
        <p:nvPicPr>
          <p:cNvPr id="5" name="圖片 4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8"/>
            <a:ext cx="1008112" cy="13254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8078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0768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24619" y="5373216"/>
            <a:ext cx="5486400" cy="504056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/>
              <a:t>內部稽核實地訪察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  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 宿服中心 </a:t>
            </a:r>
            <a:r>
              <a:rPr lang="en-US" altLang="zh-TW" sz="2800" dirty="0" smtClean="0"/>
              <a:t>-</a:t>
            </a:r>
            <a:endParaRPr lang="zh-TW" altLang="en-US" sz="28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199780" y="836712"/>
            <a:ext cx="4235020" cy="317626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6" y="3197237"/>
            <a:ext cx="4610029" cy="345752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06693"/>
            <a:ext cx="4159073" cy="3119305"/>
          </a:xfrm>
          <a:prstGeom prst="rect">
            <a:avLst/>
          </a:prstGeom>
        </p:spPr>
      </p:pic>
      <p:pic>
        <p:nvPicPr>
          <p:cNvPr id="8" name="圖片 7" descr="秘書室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3763" y="257633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0810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5220072" cy="391505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17255"/>
            <a:ext cx="4427984" cy="332098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228184" y="1981207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內部稽核實地訪查</a:t>
            </a:r>
            <a:endParaRPr lang="en-US" altLang="zh-TW" sz="2400" dirty="0" smtClean="0"/>
          </a:p>
          <a:p>
            <a:r>
              <a:rPr lang="zh-TW" altLang="en-US" sz="2400" dirty="0" smtClean="0"/>
              <a:t>  </a:t>
            </a:r>
            <a:r>
              <a:rPr lang="en-US" altLang="zh-TW" sz="2400" dirty="0" smtClean="0"/>
              <a:t>-</a:t>
            </a:r>
            <a:r>
              <a:rPr lang="zh-TW" altLang="en-US" sz="2400" dirty="0"/>
              <a:t>各</a:t>
            </a:r>
            <a:r>
              <a:rPr lang="zh-TW" altLang="en-US" sz="2400" dirty="0" smtClean="0"/>
              <a:t>運動場館</a:t>
            </a:r>
            <a:r>
              <a:rPr lang="en-US" altLang="zh-TW" sz="2400" dirty="0" smtClean="0"/>
              <a:t>-</a:t>
            </a:r>
            <a:endParaRPr lang="zh-TW" altLang="en-US" sz="2400" dirty="0"/>
          </a:p>
        </p:txBody>
      </p:sp>
      <p:pic>
        <p:nvPicPr>
          <p:cNvPr id="8" name="圖片 7" descr="秘書室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0179" y="383362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85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941909" y="1430778"/>
            <a:ext cx="6686550" cy="3941322"/>
          </a:xfrm>
        </p:spPr>
        <p:txBody>
          <a:bodyPr vert="horz"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08" y="1390351"/>
            <a:ext cx="4131078" cy="30983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4" y="1106742"/>
            <a:ext cx="4239090" cy="31793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82" y="2899742"/>
            <a:ext cx="3915054" cy="29362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矩形 5"/>
          <p:cNvSpPr/>
          <p:nvPr/>
        </p:nvSpPr>
        <p:spPr>
          <a:xfrm>
            <a:off x="6030162" y="4818762"/>
            <a:ext cx="2160240" cy="553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辦理內部控制教育訓練</a:t>
            </a:r>
            <a:endParaRPr lang="en-US" altLang="zh-TW" sz="1350" dirty="0"/>
          </a:p>
          <a:p>
            <a:pPr algn="ctr"/>
            <a:r>
              <a:rPr lang="en-US" altLang="zh-TW" sz="1350" dirty="0"/>
              <a:t>104.08.04</a:t>
            </a:r>
            <a:endParaRPr lang="zh-TW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1677785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感謝聆聽</a:t>
            </a:r>
            <a:endParaRPr lang="zh-TW" altLang="en-US" dirty="0"/>
          </a:p>
        </p:txBody>
      </p:sp>
      <p:pic>
        <p:nvPicPr>
          <p:cNvPr id="1026" name="Picture 2" descr="C:\Users\user\AppData\Local\Microsoft\Windows\Temporary Internet Files\Content.IE5\TO9WOISI\MC90041602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2816099" cy="231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 descr="秘書室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46739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7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023403"/>
              </p:ext>
            </p:extLst>
          </p:nvPr>
        </p:nvGraphicFramePr>
        <p:xfrm>
          <a:off x="698500" y="1484784"/>
          <a:ext cx="7747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214337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本校內部控制制度建置大事紀</a:t>
            </a:r>
            <a:r>
              <a:rPr lang="en-US" altLang="zh-TW" sz="3200" dirty="0" smtClean="0"/>
              <a:t>2/3</a:t>
            </a:r>
            <a:endParaRPr lang="zh-TW" altLang="en-US" sz="3200" dirty="0"/>
          </a:p>
        </p:txBody>
      </p:sp>
      <p:pic>
        <p:nvPicPr>
          <p:cNvPr id="5" name="圖片 4" descr="秘書室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4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478161"/>
              </p:ext>
            </p:extLst>
          </p:nvPr>
        </p:nvGraphicFramePr>
        <p:xfrm>
          <a:off x="698500" y="1484784"/>
          <a:ext cx="7747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214337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本校內部控制制度建置大事紀</a:t>
            </a:r>
            <a:r>
              <a:rPr lang="en-US" altLang="zh-TW" sz="3200" dirty="0"/>
              <a:t>3</a:t>
            </a:r>
            <a:r>
              <a:rPr lang="en-US" altLang="zh-TW" sz="3200" dirty="0" smtClean="0"/>
              <a:t>/3</a:t>
            </a:r>
            <a:endParaRPr lang="zh-TW" altLang="en-US" sz="3200" dirty="0"/>
          </a:p>
        </p:txBody>
      </p:sp>
      <p:pic>
        <p:nvPicPr>
          <p:cNvPr id="5" name="圖片 4" descr="秘書室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1886"/>
            <a:ext cx="1008112" cy="132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49742" y="1232564"/>
            <a:ext cx="5014913" cy="593932"/>
          </a:xfrm>
        </p:spPr>
        <p:txBody>
          <a:bodyPr vert="horz">
            <a:normAutofit/>
          </a:bodyPr>
          <a:lstStyle/>
          <a:p>
            <a:pPr fontAlgn="ctr"/>
            <a:r>
              <a:rPr lang="zh-TW" altLang="en-US" sz="2100" b="1" dirty="0"/>
              <a:t>本校校務品質保證中心組織架構</a:t>
            </a:r>
            <a:endParaRPr lang="en-US" altLang="zh-TW" sz="2100" b="1" dirty="0"/>
          </a:p>
          <a:p>
            <a:pPr fontAlgn="ctr"/>
            <a:endParaRPr lang="en-US" altLang="zh-TW" sz="2100" dirty="0"/>
          </a:p>
        </p:txBody>
      </p:sp>
      <p:sp>
        <p:nvSpPr>
          <p:cNvPr id="4" name="矩形 3"/>
          <p:cNvSpPr/>
          <p:nvPr/>
        </p:nvSpPr>
        <p:spPr>
          <a:xfrm>
            <a:off x="2843808" y="2173315"/>
            <a:ext cx="1025076" cy="452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500" dirty="0">
                <a:solidFill>
                  <a:prstClr val="white"/>
                </a:solidFill>
              </a:rPr>
              <a:t>校長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3362071" y="2625847"/>
            <a:ext cx="7508" cy="599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512133" y="3224878"/>
            <a:ext cx="203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962321" y="3547283"/>
            <a:ext cx="1149740" cy="431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500" dirty="0">
                <a:solidFill>
                  <a:prstClr val="white"/>
                </a:solidFill>
              </a:rPr>
              <a:t>行政副校長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537190" y="3224878"/>
            <a:ext cx="4983" cy="353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913173" y="3553498"/>
            <a:ext cx="1197920" cy="425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500" dirty="0">
                <a:solidFill>
                  <a:prstClr val="white"/>
                </a:solidFill>
              </a:rPr>
              <a:t>學術副校長</a:t>
            </a:r>
          </a:p>
        </p:txBody>
      </p:sp>
      <p:cxnSp>
        <p:nvCxnSpPr>
          <p:cNvPr id="23" name="直線接點 22"/>
          <p:cNvCxnSpPr/>
          <p:nvPr/>
        </p:nvCxnSpPr>
        <p:spPr>
          <a:xfrm>
            <a:off x="2523487" y="3211936"/>
            <a:ext cx="5416" cy="330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4531926" y="3976375"/>
            <a:ext cx="0" cy="3612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851461" y="4355979"/>
            <a:ext cx="1563263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500" dirty="0">
                <a:solidFill>
                  <a:prstClr val="white"/>
                </a:solidFill>
              </a:rPr>
              <a:t>行政各級單位</a:t>
            </a:r>
            <a:endParaRPr lang="en-US" altLang="zh-TW" sz="1500" dirty="0">
              <a:solidFill>
                <a:prstClr val="white"/>
              </a:solidFill>
            </a:endParaRPr>
          </a:p>
        </p:txBody>
      </p:sp>
      <p:cxnSp>
        <p:nvCxnSpPr>
          <p:cNvPr id="33" name="直線接點 32"/>
          <p:cNvCxnSpPr/>
          <p:nvPr/>
        </p:nvCxnSpPr>
        <p:spPr>
          <a:xfrm>
            <a:off x="2538980" y="4000863"/>
            <a:ext cx="0" cy="352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1753902" y="4372437"/>
            <a:ext cx="153917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500" dirty="0">
                <a:solidFill>
                  <a:prstClr val="white"/>
                </a:solidFill>
              </a:rPr>
              <a:t>學術各級單位</a:t>
            </a:r>
          </a:p>
        </p:txBody>
      </p:sp>
      <p:cxnSp>
        <p:nvCxnSpPr>
          <p:cNvPr id="38" name="直線接點 37"/>
          <p:cNvCxnSpPr>
            <a:stCxn id="42" idx="1"/>
            <a:endCxn id="4" idx="3"/>
          </p:cNvCxnSpPr>
          <p:nvPr/>
        </p:nvCxnSpPr>
        <p:spPr>
          <a:xfrm flipH="1" flipV="1">
            <a:off x="3868884" y="2399581"/>
            <a:ext cx="2579233" cy="92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接點 52"/>
          <p:cNvCxnSpPr>
            <a:stCxn id="42" idx="2"/>
          </p:cNvCxnSpPr>
          <p:nvPr/>
        </p:nvCxnSpPr>
        <p:spPr>
          <a:xfrm>
            <a:off x="7166123" y="2666006"/>
            <a:ext cx="8224" cy="7478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 flipV="1">
            <a:off x="6244900" y="3413839"/>
            <a:ext cx="1783484" cy="21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6246186" y="3427015"/>
            <a:ext cx="0" cy="340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>
            <a:off x="8028384" y="3451565"/>
            <a:ext cx="8375" cy="294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>
          <a:xfrm>
            <a:off x="7166123" y="3422317"/>
            <a:ext cx="0" cy="3163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6063861" y="3763038"/>
            <a:ext cx="362080" cy="16101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1500" dirty="0">
                <a:solidFill>
                  <a:schemeClr val="tx1"/>
                </a:solidFill>
              </a:rPr>
              <a:t>內部控制小組</a:t>
            </a:r>
          </a:p>
        </p:txBody>
      </p:sp>
      <p:sp>
        <p:nvSpPr>
          <p:cNvPr id="74" name="矩形 73"/>
          <p:cNvSpPr/>
          <p:nvPr/>
        </p:nvSpPr>
        <p:spPr>
          <a:xfrm>
            <a:off x="6991569" y="3760647"/>
            <a:ext cx="365554" cy="1605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1500" dirty="0">
                <a:solidFill>
                  <a:schemeClr val="tx1"/>
                </a:solidFill>
              </a:rPr>
              <a:t>內部稽核小組</a:t>
            </a:r>
          </a:p>
        </p:txBody>
      </p:sp>
      <p:sp>
        <p:nvSpPr>
          <p:cNvPr id="75" name="矩形 74"/>
          <p:cNvSpPr/>
          <p:nvPr/>
        </p:nvSpPr>
        <p:spPr>
          <a:xfrm>
            <a:off x="7863677" y="3767877"/>
            <a:ext cx="346164" cy="16156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1500" dirty="0">
                <a:solidFill>
                  <a:schemeClr val="tx1"/>
                </a:solidFill>
              </a:rPr>
              <a:t>校務研究辦公室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1937443" y="1641173"/>
            <a:ext cx="44106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50" b="1" dirty="0"/>
              <a:t>國立中山大學校務品質保證中心設置辦法</a:t>
            </a:r>
            <a:r>
              <a:rPr lang="en-US" altLang="zh-TW" sz="1350" b="1" dirty="0"/>
              <a:t>104.08.01</a:t>
            </a:r>
            <a:r>
              <a:rPr lang="zh-TW" altLang="en-US" sz="1350" b="1" dirty="0"/>
              <a:t>生效</a:t>
            </a:r>
          </a:p>
        </p:txBody>
      </p:sp>
      <p:sp>
        <p:nvSpPr>
          <p:cNvPr id="39" name="左-右雙向箭號 38"/>
          <p:cNvSpPr/>
          <p:nvPr/>
        </p:nvSpPr>
        <p:spPr>
          <a:xfrm>
            <a:off x="4531926" y="2211484"/>
            <a:ext cx="1428945" cy="41436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直屬校長監督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1385647" y="5118463"/>
            <a:ext cx="41850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>
                <a:solidFill>
                  <a:srgbClr val="002060"/>
                </a:solidFill>
              </a:rPr>
              <a:t>Plan</a:t>
            </a:r>
            <a:r>
              <a:rPr lang="en-US" altLang="zh-TW" sz="1350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»</a:t>
            </a:r>
            <a:r>
              <a:rPr lang="en-US" altLang="zh-TW" sz="1350" dirty="0">
                <a:solidFill>
                  <a:srgbClr val="002060"/>
                </a:solidFill>
              </a:rPr>
              <a:t> Do</a:t>
            </a:r>
            <a:r>
              <a:rPr lang="en-US" altLang="zh-TW" sz="1350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»</a:t>
            </a:r>
            <a:r>
              <a:rPr lang="en-US" altLang="zh-TW" sz="1350" dirty="0">
                <a:solidFill>
                  <a:srgbClr val="002060"/>
                </a:solidFill>
              </a:rPr>
              <a:t> Check</a:t>
            </a:r>
            <a:r>
              <a:rPr lang="en-US" altLang="zh-TW" sz="1350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»</a:t>
            </a:r>
            <a:r>
              <a:rPr lang="en-US" altLang="zh-TW" sz="1350" dirty="0">
                <a:solidFill>
                  <a:srgbClr val="002060"/>
                </a:solidFill>
              </a:rPr>
              <a:t> Action </a:t>
            </a:r>
            <a:r>
              <a:rPr lang="zh-TW" altLang="en-US" sz="13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350" dirty="0">
                <a:solidFill>
                  <a:srgbClr val="002060"/>
                </a:solidFill>
              </a:rPr>
              <a:t> PDCA</a:t>
            </a:r>
            <a:r>
              <a:rPr lang="zh-TW" altLang="en-US" sz="1350" dirty="0">
                <a:solidFill>
                  <a:srgbClr val="002060"/>
                </a:solidFill>
              </a:rPr>
              <a:t>管理循環模式</a:t>
            </a:r>
            <a:r>
              <a:rPr lang="zh-TW" altLang="en-US" sz="13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350" dirty="0">
              <a:solidFill>
                <a:srgbClr val="00206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6381743" y="4497702"/>
            <a:ext cx="397641" cy="1426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行政副校長</a:t>
            </a:r>
          </a:p>
        </p:txBody>
      </p:sp>
      <p:sp>
        <p:nvSpPr>
          <p:cNvPr id="9" name="橢圓 8"/>
          <p:cNvSpPr/>
          <p:nvPr/>
        </p:nvSpPr>
        <p:spPr>
          <a:xfrm>
            <a:off x="7334495" y="4563127"/>
            <a:ext cx="426646" cy="12961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校長指派調度</a:t>
            </a:r>
          </a:p>
        </p:txBody>
      </p:sp>
      <p:sp>
        <p:nvSpPr>
          <p:cNvPr id="11" name="橢圓 10"/>
          <p:cNvSpPr/>
          <p:nvPr/>
        </p:nvSpPr>
        <p:spPr>
          <a:xfrm>
            <a:off x="8185512" y="4548456"/>
            <a:ext cx="419729" cy="13108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學術副校長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6991569" y="1449987"/>
            <a:ext cx="1814412" cy="4420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</a:rPr>
              <a:t>經費稽核委員會廢除</a:t>
            </a:r>
            <a:endParaRPr lang="en-US" altLang="zh-TW" sz="1200" dirty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>
                <a:solidFill>
                  <a:srgbClr val="002060"/>
                </a:solidFill>
              </a:rPr>
              <a:t>經費稽核納入內部稽核</a:t>
            </a:r>
          </a:p>
        </p:txBody>
      </p:sp>
      <p:sp>
        <p:nvSpPr>
          <p:cNvPr id="2" name="橢圓形圖說文字 1"/>
          <p:cNvSpPr/>
          <p:nvPr/>
        </p:nvSpPr>
        <p:spPr>
          <a:xfrm>
            <a:off x="8093475" y="2025487"/>
            <a:ext cx="986816" cy="466655"/>
          </a:xfrm>
          <a:prstGeom prst="wedgeEllipseCallout">
            <a:avLst>
              <a:gd name="adj1" fmla="val -71390"/>
              <a:gd name="adj2" fmla="val 50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/>
              <a:t>納入本校組織規程</a:t>
            </a:r>
          </a:p>
        </p:txBody>
      </p:sp>
      <p:cxnSp>
        <p:nvCxnSpPr>
          <p:cNvPr id="7" name="直線接點 6"/>
          <p:cNvCxnSpPr>
            <a:stCxn id="17" idx="2"/>
            <a:endCxn id="74" idx="0"/>
          </p:cNvCxnSpPr>
          <p:nvPr/>
        </p:nvCxnSpPr>
        <p:spPr>
          <a:xfrm flipH="1">
            <a:off x="7174347" y="1892020"/>
            <a:ext cx="724429" cy="186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6448117" y="2151656"/>
            <a:ext cx="1436012" cy="5143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500" dirty="0">
                <a:solidFill>
                  <a:prstClr val="white"/>
                </a:solidFill>
              </a:rPr>
              <a:t>校務品質</a:t>
            </a:r>
            <a:endParaRPr lang="en-US" altLang="zh-TW" sz="1500" dirty="0">
              <a:solidFill>
                <a:prstClr val="white"/>
              </a:solidFill>
            </a:endParaRPr>
          </a:p>
          <a:p>
            <a:pPr algn="ctr"/>
            <a:r>
              <a:rPr lang="zh-TW" altLang="en-US" sz="1500" dirty="0">
                <a:solidFill>
                  <a:prstClr val="white"/>
                </a:solidFill>
              </a:rPr>
              <a:t>保證中心</a:t>
            </a:r>
          </a:p>
        </p:txBody>
      </p:sp>
    </p:spTree>
    <p:extLst>
      <p:ext uri="{BB962C8B-B14F-4D97-AF65-F5344CB8AC3E}">
        <p14:creationId xmlns:p14="http://schemas.microsoft.com/office/powerpoint/2010/main" val="3868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5815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有效風險管理與控制的三道防線</a:t>
            </a:r>
            <a:endParaRPr lang="zh-TW" altLang="en-US" sz="280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98816"/>
            <a:ext cx="8229600" cy="4727348"/>
          </a:xfrm>
        </p:spPr>
        <p:txBody>
          <a:bodyPr vert="horz"/>
          <a:lstStyle/>
          <a:p>
            <a:endParaRPr lang="zh-TW" altLang="en-US" dirty="0"/>
          </a:p>
        </p:txBody>
      </p:sp>
      <p:pic>
        <p:nvPicPr>
          <p:cNvPr id="4" name="圖片 3" descr="秘書室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64590"/>
            <a:ext cx="1008112" cy="13254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圓角矩形 4"/>
          <p:cNvSpPr/>
          <p:nvPr/>
        </p:nvSpPr>
        <p:spPr>
          <a:xfrm>
            <a:off x="3059403" y="1589004"/>
            <a:ext cx="3528821" cy="4320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校      長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547664" y="2255646"/>
            <a:ext cx="4273854" cy="4320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內部控制小組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83593" y="3281168"/>
            <a:ext cx="1584176" cy="259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dirty="0" smtClean="0"/>
              <a:t>第一道防線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218456" y="3818217"/>
            <a:ext cx="473224" cy="173627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管理控制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1875681" y="3818217"/>
            <a:ext cx="504056" cy="173627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/>
              <a:t>內部控制措施</a:t>
            </a:r>
            <a:endParaRPr lang="zh-TW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3059403" y="3281168"/>
            <a:ext cx="1584176" cy="259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dirty="0" smtClean="0"/>
              <a:t>第二道防線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3186786" y="3818217"/>
            <a:ext cx="1204975" cy="31804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會計審核</a:t>
            </a:r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3179376" y="4289120"/>
            <a:ext cx="1239789" cy="31032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採購審核</a:t>
            </a:r>
            <a:endParaRPr lang="zh-TW" altLang="en-US" dirty="0"/>
          </a:p>
        </p:txBody>
      </p:sp>
      <p:sp>
        <p:nvSpPr>
          <p:cNvPr id="14" name="圓角矩形 13"/>
          <p:cNvSpPr/>
          <p:nvPr/>
        </p:nvSpPr>
        <p:spPr>
          <a:xfrm>
            <a:off x="3179377" y="4766217"/>
            <a:ext cx="1239789" cy="31032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人事查核</a:t>
            </a:r>
            <a:endParaRPr lang="zh-TW" altLang="en-US" dirty="0"/>
          </a:p>
        </p:txBody>
      </p:sp>
      <p:sp>
        <p:nvSpPr>
          <p:cNvPr id="15" name="圓角矩形 14"/>
          <p:cNvSpPr/>
          <p:nvPr/>
        </p:nvSpPr>
        <p:spPr>
          <a:xfrm>
            <a:off x="3179377" y="5244163"/>
            <a:ext cx="1239789" cy="31032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政風查核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148064" y="3281168"/>
            <a:ext cx="1584176" cy="259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dirty="0" smtClean="0"/>
              <a:t>第三道防線</a:t>
            </a:r>
            <a:endParaRPr lang="zh-TW" altLang="en-US" dirty="0"/>
          </a:p>
        </p:txBody>
      </p:sp>
      <p:sp>
        <p:nvSpPr>
          <p:cNvPr id="17" name="圓角矩形 16"/>
          <p:cNvSpPr/>
          <p:nvPr/>
        </p:nvSpPr>
        <p:spPr>
          <a:xfrm>
            <a:off x="5364088" y="3813823"/>
            <a:ext cx="1152128" cy="174066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/>
              <a:t>內部稽核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032279" y="1677593"/>
            <a:ext cx="720080" cy="417486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外 部 稽 核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1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審計部、農委會、各種評鑑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37749" y="1700807"/>
            <a:ext cx="666699" cy="4176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主 管 機 關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（教育部）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向上箭號 19"/>
          <p:cNvSpPr/>
          <p:nvPr/>
        </p:nvSpPr>
        <p:spPr>
          <a:xfrm>
            <a:off x="1726854" y="2801985"/>
            <a:ext cx="395485" cy="4172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上箭號 21"/>
          <p:cNvSpPr/>
          <p:nvPr/>
        </p:nvSpPr>
        <p:spPr>
          <a:xfrm>
            <a:off x="3628719" y="2794041"/>
            <a:ext cx="445543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上箭號 22"/>
          <p:cNvSpPr/>
          <p:nvPr/>
        </p:nvSpPr>
        <p:spPr>
          <a:xfrm>
            <a:off x="5188811" y="2792905"/>
            <a:ext cx="463309" cy="4263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上箭號 23"/>
          <p:cNvSpPr/>
          <p:nvPr/>
        </p:nvSpPr>
        <p:spPr>
          <a:xfrm>
            <a:off x="6006908" y="215639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69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6683765" cy="429482"/>
          </a:xfrm>
        </p:spPr>
        <p:txBody>
          <a:bodyPr>
            <a:normAutofit/>
          </a:bodyPr>
          <a:lstStyle/>
          <a:p>
            <a:r>
              <a:rPr lang="zh-TW" altLang="en-US" sz="2100" b="1" dirty="0"/>
              <a:t>本校內部控制與內部稽核年度運作流程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180055"/>
              </p:ext>
            </p:extLst>
          </p:nvPr>
        </p:nvGraphicFramePr>
        <p:xfrm>
          <a:off x="827584" y="1556792"/>
          <a:ext cx="80648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2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ysu 30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2612</TotalTime>
  <Words>2767</Words>
  <Application>Microsoft Office PowerPoint</Application>
  <PresentationFormat>如螢幕大小 (4:3)</PresentationFormat>
  <Paragraphs>555</Paragraphs>
  <Slides>49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7" baseType="lpstr">
      <vt:lpstr>Arial Unicode MS</vt:lpstr>
      <vt:lpstr>微軟正黑體</vt:lpstr>
      <vt:lpstr>新細明體</vt:lpstr>
      <vt:lpstr>標楷體</vt:lpstr>
      <vt:lpstr>Arial</vt:lpstr>
      <vt:lpstr>Calibri</vt:lpstr>
      <vt:lpstr>Times New Roman</vt:lpstr>
      <vt:lpstr>nsysu 30th</vt:lpstr>
      <vt:lpstr>本校內部控制及內部稽核 運作實務</vt:lpstr>
      <vt:lpstr>PowerPoint 簡報</vt:lpstr>
      <vt:lpstr>本校實施內部控制與內部稽核之法源基礎</vt:lpstr>
      <vt:lpstr>本校內部控制制度建置大事紀1/3</vt:lpstr>
      <vt:lpstr>本校內部控制制度建置大事紀2/3</vt:lpstr>
      <vt:lpstr>本校內部控制制度建置大事紀3/3</vt:lpstr>
      <vt:lpstr>PowerPoint 簡報</vt:lpstr>
      <vt:lpstr>有效風險管理與控制的三道防線</vt:lpstr>
      <vt:lpstr>本校內部控制與內部稽核年度運作流程</vt:lpstr>
      <vt:lpstr>本校內部控制小組（共10人）</vt:lpstr>
      <vt:lpstr>內部控制小組職掌</vt:lpstr>
      <vt:lpstr>本校內部稽核小組（每次稽核約7-9人執行）</vt:lpstr>
      <vt:lpstr>內部稽核小組職掌</vt:lpstr>
      <vt:lpstr>校務研究辦公室</vt:lpstr>
      <vt:lpstr>校務研究辦公室職掌</vt:lpstr>
      <vt:lpstr>貳、學校實施內部控制的概念</vt:lpstr>
      <vt:lpstr>學校內部控制所扮演的角色</vt:lpstr>
      <vt:lpstr>學校內控的職責歸屬</vt:lpstr>
      <vt:lpstr>內部控制四大目標</vt:lpstr>
      <vt:lpstr>內部控制五大要素作用流程</vt:lpstr>
      <vt:lpstr>內部控制的觀念架構</vt:lpstr>
      <vt:lpstr>要素1/5   控制環境內涵</vt:lpstr>
      <vt:lpstr>要素2/5   風險評估內涵</vt:lpstr>
      <vt:lpstr>各機關應共通遵循之高風險法令</vt:lpstr>
      <vt:lpstr>風險管理與危機處理手冊中的風險類別 </vt:lpstr>
      <vt:lpstr>屬於學校之風險範疇</vt:lpstr>
      <vt:lpstr>造成學校風險事件例示</vt:lpstr>
      <vt:lpstr>本校之風險因素分析標準</vt:lpstr>
      <vt:lpstr>本校風險圖象及風險值設定</vt:lpstr>
      <vt:lpstr>要素3/5   控制作業之內涵</vt:lpstr>
      <vt:lpstr>要素4/5    資訊與溝通之內涵</vt:lpstr>
      <vt:lpstr>要素5/5   監督之內涵</vt:lpstr>
      <vt:lpstr>政府內部控制制度設計原則修正重點摘要1/2（104.07.13） 【指 導 原 則】</vt:lpstr>
      <vt:lpstr>         政府內部控制制度設計原則修正重點摘要1/2             【設計並維持有效內控制度之步驟】</vt:lpstr>
      <vt:lpstr>政府內部控制監督作業要點重點摘要圖</vt:lpstr>
      <vt:lpstr>內部控制自行評估</vt:lpstr>
      <vt:lpstr>內部控制評估程序</vt:lpstr>
      <vt:lpstr>PowerPoint 簡報</vt:lpstr>
      <vt:lpstr>內部稽核簡單定義</vt:lpstr>
      <vt:lpstr>內部稽核的目的</vt:lpstr>
      <vt:lpstr>政府內部稽核工作之指派</vt:lpstr>
      <vt:lpstr>本校內部稽核任務指派</vt:lpstr>
      <vt:lpstr>內部稽核方式</vt:lpstr>
      <vt:lpstr>內部稽核作業程序</vt:lpstr>
      <vt:lpstr>已接受及即將接受稽核的單位</vt:lpstr>
      <vt:lpstr>內部稽核實地訪察   - 宿服中心 -</vt:lpstr>
      <vt:lpstr>PowerPoint 簡報</vt:lpstr>
      <vt:lpstr>PowerPoint 簡報</vt:lpstr>
      <vt:lpstr>感謝聆聽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103年度第1次內部控制 行政幕僚工作圈會議</dc:title>
  <dc:creator>user</dc:creator>
  <cp:lastModifiedBy>張士元</cp:lastModifiedBy>
  <cp:revision>145</cp:revision>
  <cp:lastPrinted>2014-04-13T13:40:27Z</cp:lastPrinted>
  <dcterms:created xsi:type="dcterms:W3CDTF">2014-04-07T13:12:34Z</dcterms:created>
  <dcterms:modified xsi:type="dcterms:W3CDTF">2015-08-06T06:43:12Z</dcterms:modified>
</cp:coreProperties>
</file>