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0"/>
  </p:handoutMasterIdLst>
  <p:sldIdLst>
    <p:sldId id="257" r:id="rId2"/>
    <p:sldId id="291" r:id="rId3"/>
    <p:sldId id="267" r:id="rId4"/>
    <p:sldId id="298" r:id="rId5"/>
    <p:sldId id="315" r:id="rId6"/>
    <p:sldId id="302" r:id="rId7"/>
    <p:sldId id="293" r:id="rId8"/>
    <p:sldId id="306" r:id="rId9"/>
    <p:sldId id="316" r:id="rId10"/>
    <p:sldId id="305" r:id="rId11"/>
    <p:sldId id="258" r:id="rId12"/>
    <p:sldId id="261" r:id="rId13"/>
    <p:sldId id="266" r:id="rId14"/>
    <p:sldId id="300" r:id="rId15"/>
    <p:sldId id="268" r:id="rId16"/>
    <p:sldId id="270" r:id="rId17"/>
    <p:sldId id="271" r:id="rId18"/>
    <p:sldId id="264" r:id="rId19"/>
    <p:sldId id="295" r:id="rId20"/>
    <p:sldId id="296" r:id="rId21"/>
    <p:sldId id="272" r:id="rId22"/>
    <p:sldId id="273" r:id="rId23"/>
    <p:sldId id="274" r:id="rId24"/>
    <p:sldId id="275" r:id="rId25"/>
    <p:sldId id="276" r:id="rId26"/>
    <p:sldId id="290" r:id="rId27"/>
    <p:sldId id="310" r:id="rId28"/>
    <p:sldId id="279" r:id="rId29"/>
    <p:sldId id="292" r:id="rId30"/>
    <p:sldId id="281" r:id="rId31"/>
    <p:sldId id="282" r:id="rId32"/>
    <p:sldId id="320" r:id="rId33"/>
    <p:sldId id="317" r:id="rId34"/>
    <p:sldId id="318" r:id="rId35"/>
    <p:sldId id="319" r:id="rId36"/>
    <p:sldId id="321" r:id="rId37"/>
    <p:sldId id="322" r:id="rId38"/>
    <p:sldId id="286" r:id="rId39"/>
  </p:sldIdLst>
  <p:sldSz cx="9144000" cy="6858000" type="screen4x3"/>
  <p:notesSz cx="6735763" cy="986948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5B1751-AE5B-49ED-A74F-883E5443251A}" type="doc">
      <dgm:prSet loTypeId="urn:microsoft.com/office/officeart/2005/8/layout/vList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F5621DA7-75EF-45E3-960C-6C8EF145B198}">
      <dgm:prSet phldrT="[文字]"/>
      <dgm:spPr/>
      <dgm:t>
        <a:bodyPr/>
        <a:lstStyle/>
        <a:p>
          <a:r>
            <a:rPr lang="zh-TW" altLang="en-US" dirty="0" smtClean="0"/>
            <a:t>行政院</a:t>
          </a:r>
          <a:endParaRPr lang="zh-TW" altLang="en-US" dirty="0"/>
        </a:p>
      </dgm:t>
    </dgm:pt>
    <dgm:pt modelId="{60118BC6-CCAB-43B2-8841-973C79C0B0AF}" type="parTrans" cxnId="{51A575D7-0E64-4EAA-A522-0B468C87BE10}">
      <dgm:prSet/>
      <dgm:spPr/>
      <dgm:t>
        <a:bodyPr/>
        <a:lstStyle/>
        <a:p>
          <a:endParaRPr lang="zh-TW" altLang="en-US"/>
        </a:p>
      </dgm:t>
    </dgm:pt>
    <dgm:pt modelId="{ACF9FE49-0FA5-4F55-9D37-CE43A62DF2F0}" type="sibTrans" cxnId="{51A575D7-0E64-4EAA-A522-0B468C87BE10}">
      <dgm:prSet/>
      <dgm:spPr/>
      <dgm:t>
        <a:bodyPr/>
        <a:lstStyle/>
        <a:p>
          <a:endParaRPr lang="zh-TW" altLang="en-US"/>
        </a:p>
      </dgm:t>
    </dgm:pt>
    <dgm:pt modelId="{B160F0E2-C280-4EE6-BC62-E328786BE84F}">
      <dgm:prSet phldrT="[文字]" custT="1"/>
      <dgm:spPr/>
      <dgm:t>
        <a:bodyPr/>
        <a:lstStyle/>
        <a:p>
          <a:endParaRPr lang="zh-TW" altLang="en-US" sz="1800" b="1" dirty="0"/>
        </a:p>
      </dgm:t>
    </dgm:pt>
    <dgm:pt modelId="{1D7DD64E-E006-4384-BF2C-61D62E88D015}" type="parTrans" cxnId="{96C47606-DF13-432B-AD93-094124BA2499}">
      <dgm:prSet/>
      <dgm:spPr/>
      <dgm:t>
        <a:bodyPr/>
        <a:lstStyle/>
        <a:p>
          <a:endParaRPr lang="zh-TW" altLang="en-US"/>
        </a:p>
      </dgm:t>
    </dgm:pt>
    <dgm:pt modelId="{14F77BBC-56F0-40AD-8EBA-35A16D4C212C}" type="sibTrans" cxnId="{96C47606-DF13-432B-AD93-094124BA2499}">
      <dgm:prSet/>
      <dgm:spPr/>
      <dgm:t>
        <a:bodyPr/>
        <a:lstStyle/>
        <a:p>
          <a:endParaRPr lang="zh-TW" altLang="en-US"/>
        </a:p>
      </dgm:t>
    </dgm:pt>
    <dgm:pt modelId="{52BF41F1-EEFA-49B8-88F0-2D64281F31B5}">
      <dgm:prSet phldrT="[文字]" custT="1"/>
      <dgm:spPr/>
      <dgm:t>
        <a:bodyPr/>
        <a:lstStyle/>
        <a:p>
          <a:r>
            <a:rPr lang="zh-TW" altLang="en-US" sz="1800" b="1" dirty="0" smtClean="0"/>
            <a:t>內部控制制度設計原則</a:t>
          </a:r>
          <a:endParaRPr lang="zh-TW" altLang="en-US" sz="1800" b="1" dirty="0"/>
        </a:p>
      </dgm:t>
    </dgm:pt>
    <dgm:pt modelId="{55428360-0F05-48AE-A518-49F247B1F054}" type="parTrans" cxnId="{2CA77475-5476-4518-BD6C-35897C4C8CCB}">
      <dgm:prSet/>
      <dgm:spPr/>
      <dgm:t>
        <a:bodyPr/>
        <a:lstStyle/>
        <a:p>
          <a:endParaRPr lang="zh-TW" altLang="en-US"/>
        </a:p>
      </dgm:t>
    </dgm:pt>
    <dgm:pt modelId="{073B0E10-FAF8-4B37-89A1-A97F33B94919}" type="sibTrans" cxnId="{2CA77475-5476-4518-BD6C-35897C4C8CCB}">
      <dgm:prSet/>
      <dgm:spPr/>
      <dgm:t>
        <a:bodyPr/>
        <a:lstStyle/>
        <a:p>
          <a:endParaRPr lang="zh-TW" altLang="en-US"/>
        </a:p>
      </dgm:t>
    </dgm:pt>
    <dgm:pt modelId="{2B99574A-0F9F-47DF-BD5C-B814E941CADE}">
      <dgm:prSet phldrT="[文字]"/>
      <dgm:spPr/>
      <dgm:t>
        <a:bodyPr/>
        <a:lstStyle/>
        <a:p>
          <a:r>
            <a:rPr lang="zh-TW" altLang="en-US" dirty="0" smtClean="0"/>
            <a:t>本   校</a:t>
          </a:r>
          <a:endParaRPr lang="zh-TW" altLang="en-US" dirty="0"/>
        </a:p>
      </dgm:t>
    </dgm:pt>
    <dgm:pt modelId="{44A71965-CA46-4881-9BF6-0E6CA529D8E0}" type="parTrans" cxnId="{0A18394A-A7B2-45F6-8CA9-0167845528D9}">
      <dgm:prSet/>
      <dgm:spPr/>
      <dgm:t>
        <a:bodyPr/>
        <a:lstStyle/>
        <a:p>
          <a:endParaRPr lang="zh-TW" altLang="en-US"/>
        </a:p>
      </dgm:t>
    </dgm:pt>
    <dgm:pt modelId="{9B20C3F5-351B-4750-8305-D204F527B40E}" type="sibTrans" cxnId="{0A18394A-A7B2-45F6-8CA9-0167845528D9}">
      <dgm:prSet/>
      <dgm:spPr/>
      <dgm:t>
        <a:bodyPr/>
        <a:lstStyle/>
        <a:p>
          <a:endParaRPr lang="zh-TW" altLang="en-US"/>
        </a:p>
      </dgm:t>
    </dgm:pt>
    <dgm:pt modelId="{1A85317B-2AE1-4CE3-BD07-98B71E3F9FAA}">
      <dgm:prSet phldrT="[文字]" custT="1"/>
      <dgm:spPr/>
      <dgm:t>
        <a:bodyPr/>
        <a:lstStyle/>
        <a:p>
          <a:r>
            <a:rPr lang="zh-TW" altLang="en-US" sz="1800" b="1" dirty="0" smtClean="0"/>
            <a:t>國立中山大學內部控制小組設置</a:t>
          </a:r>
          <a:r>
            <a:rPr lang="zh-TW" altLang="en-US" sz="1800" b="1" dirty="0" smtClean="0"/>
            <a:t>要點</a:t>
          </a:r>
          <a:r>
            <a:rPr lang="en-US" altLang="zh-TW" sz="1400" b="1" dirty="0" smtClean="0">
              <a:latin typeface="+mn-ea"/>
              <a:ea typeface="+mn-ea"/>
            </a:rPr>
            <a:t>(</a:t>
          </a:r>
          <a:r>
            <a:rPr lang="en-US" altLang="zh-TW" sz="1400" b="1" dirty="0" smtClean="0">
              <a:latin typeface="+mn-ea"/>
              <a:ea typeface="+mn-ea"/>
            </a:rPr>
            <a:t>107.11.28)</a:t>
          </a:r>
          <a:endParaRPr lang="zh-TW" altLang="en-US" sz="1800" b="1" dirty="0"/>
        </a:p>
      </dgm:t>
    </dgm:pt>
    <dgm:pt modelId="{3EBE99A4-BA1E-4B10-8861-99EECA690074}" type="parTrans" cxnId="{6C0DA075-08D9-414F-821B-22BB839E0CC9}">
      <dgm:prSet/>
      <dgm:spPr/>
      <dgm:t>
        <a:bodyPr/>
        <a:lstStyle/>
        <a:p>
          <a:endParaRPr lang="zh-TW" altLang="en-US"/>
        </a:p>
      </dgm:t>
    </dgm:pt>
    <dgm:pt modelId="{7F6CD0C8-2589-45FC-BC4B-51C6384164B6}" type="sibTrans" cxnId="{6C0DA075-08D9-414F-821B-22BB839E0CC9}">
      <dgm:prSet/>
      <dgm:spPr/>
      <dgm:t>
        <a:bodyPr/>
        <a:lstStyle/>
        <a:p>
          <a:endParaRPr lang="zh-TW" altLang="en-US"/>
        </a:p>
      </dgm:t>
    </dgm:pt>
    <dgm:pt modelId="{6203E5F2-FC98-4D62-96EF-07A6C18CB15E}">
      <dgm:prSet custT="1"/>
      <dgm:spPr/>
      <dgm:t>
        <a:bodyPr/>
        <a:lstStyle/>
        <a:p>
          <a:endParaRPr lang="zh-TW" altLang="en-US" sz="2200" b="1" dirty="0"/>
        </a:p>
      </dgm:t>
    </dgm:pt>
    <dgm:pt modelId="{2E8D7363-8BF0-49CB-8C88-9AE8A383CC82}" type="parTrans" cxnId="{F6A20FAD-D531-465B-A08B-2C871B16F455}">
      <dgm:prSet/>
      <dgm:spPr/>
      <dgm:t>
        <a:bodyPr/>
        <a:lstStyle/>
        <a:p>
          <a:endParaRPr lang="zh-TW" altLang="en-US"/>
        </a:p>
      </dgm:t>
    </dgm:pt>
    <dgm:pt modelId="{3858ED1C-C244-480C-BD23-27070AAADDBB}" type="sibTrans" cxnId="{F6A20FAD-D531-465B-A08B-2C871B16F455}">
      <dgm:prSet/>
      <dgm:spPr/>
      <dgm:t>
        <a:bodyPr/>
        <a:lstStyle/>
        <a:p>
          <a:endParaRPr lang="zh-TW" altLang="en-US"/>
        </a:p>
      </dgm:t>
    </dgm:pt>
    <dgm:pt modelId="{D5CC7A8E-B22F-4CFE-B78E-AAA85AAA59DA}">
      <dgm:prSet phldrT="[文字]" custT="1"/>
      <dgm:spPr/>
      <dgm:t>
        <a:bodyPr/>
        <a:lstStyle/>
        <a:p>
          <a:r>
            <a:rPr lang="zh-TW" altLang="en-US" sz="1800" b="1" dirty="0" smtClean="0"/>
            <a:t>國立中山大學校務品質保證中心設置</a:t>
          </a:r>
          <a:r>
            <a:rPr lang="zh-TW" altLang="en-US" sz="1800" b="1" dirty="0" smtClean="0"/>
            <a:t>要點</a:t>
          </a:r>
          <a:r>
            <a:rPr lang="en-US" altLang="en-US" sz="1400" b="1" dirty="0" smtClean="0">
              <a:latin typeface="+mn-ea"/>
              <a:ea typeface="+mn-ea"/>
            </a:rPr>
            <a:t>(</a:t>
          </a:r>
          <a:r>
            <a:rPr lang="en-US" altLang="en-US" sz="1400" b="1" dirty="0" smtClean="0">
              <a:latin typeface="+mn-ea"/>
              <a:ea typeface="+mn-ea"/>
            </a:rPr>
            <a:t>107.12.21)</a:t>
          </a:r>
          <a:endParaRPr lang="zh-TW" altLang="en-US" sz="1400" b="1" dirty="0">
            <a:latin typeface="+mn-ea"/>
            <a:ea typeface="+mn-ea"/>
          </a:endParaRPr>
        </a:p>
      </dgm:t>
    </dgm:pt>
    <dgm:pt modelId="{544183F3-7D00-4662-96DA-8835D25D5AEF}" type="parTrans" cxnId="{A62632C5-D350-447F-A944-C7D35EA65830}">
      <dgm:prSet/>
      <dgm:spPr/>
      <dgm:t>
        <a:bodyPr/>
        <a:lstStyle/>
        <a:p>
          <a:endParaRPr lang="zh-TW" altLang="en-US"/>
        </a:p>
      </dgm:t>
    </dgm:pt>
    <dgm:pt modelId="{29047B59-960B-4A33-8DA5-DC9B6DE9807B}" type="sibTrans" cxnId="{A62632C5-D350-447F-A944-C7D35EA65830}">
      <dgm:prSet/>
      <dgm:spPr/>
      <dgm:t>
        <a:bodyPr/>
        <a:lstStyle/>
        <a:p>
          <a:endParaRPr lang="zh-TW" altLang="en-US"/>
        </a:p>
      </dgm:t>
    </dgm:pt>
    <dgm:pt modelId="{2B031A95-5A67-474E-8B86-545AB9F86FCB}">
      <dgm:prSet phldrT="[文字]" custT="1"/>
      <dgm:spPr/>
      <dgm:t>
        <a:bodyPr/>
        <a:lstStyle/>
        <a:p>
          <a:endParaRPr lang="zh-TW" altLang="en-US" sz="1600" b="1" dirty="0"/>
        </a:p>
      </dgm:t>
    </dgm:pt>
    <dgm:pt modelId="{33032FD1-B9A1-4B09-9427-78D16EE314F1}" type="parTrans" cxnId="{B3B231D2-92E0-4B8A-8321-B64CE2C2083E}">
      <dgm:prSet/>
      <dgm:spPr/>
      <dgm:t>
        <a:bodyPr/>
        <a:lstStyle/>
        <a:p>
          <a:endParaRPr lang="zh-TW" altLang="en-US"/>
        </a:p>
      </dgm:t>
    </dgm:pt>
    <dgm:pt modelId="{85A47543-EC06-4BD7-8B0C-0B992EB1B029}" type="sibTrans" cxnId="{B3B231D2-92E0-4B8A-8321-B64CE2C2083E}">
      <dgm:prSet/>
      <dgm:spPr/>
      <dgm:t>
        <a:bodyPr/>
        <a:lstStyle/>
        <a:p>
          <a:endParaRPr lang="zh-TW" altLang="en-US"/>
        </a:p>
      </dgm:t>
    </dgm:pt>
    <dgm:pt modelId="{6902A4C8-E6E6-4020-8389-8BA9682711B7}">
      <dgm:prSet phldrT="[文字]" custT="1"/>
      <dgm:spPr/>
      <dgm:t>
        <a:bodyPr/>
        <a:lstStyle/>
        <a:p>
          <a:r>
            <a:rPr lang="zh-TW" altLang="en-US" sz="1800" b="1" dirty="0" smtClean="0"/>
            <a:t>國立中山大學校務基金內部稽核作業要</a:t>
          </a:r>
          <a:r>
            <a:rPr lang="en-US" altLang="zh-TW" sz="1400" b="1" dirty="0" smtClean="0">
              <a:latin typeface="+mn-ea"/>
              <a:ea typeface="+mn-ea"/>
            </a:rPr>
            <a:t>(107.12.21)</a:t>
          </a:r>
          <a:endParaRPr lang="zh-TW" altLang="en-US" sz="1400" b="1" dirty="0">
            <a:latin typeface="+mn-ea"/>
            <a:ea typeface="+mn-ea"/>
          </a:endParaRPr>
        </a:p>
      </dgm:t>
    </dgm:pt>
    <dgm:pt modelId="{73C74827-9A09-4597-8221-7A2E5B173E9C}" type="parTrans" cxnId="{62D46F97-89CA-4018-940A-5FD7D0195C9C}">
      <dgm:prSet/>
      <dgm:spPr/>
      <dgm:t>
        <a:bodyPr/>
        <a:lstStyle/>
        <a:p>
          <a:endParaRPr lang="zh-TW" altLang="en-US"/>
        </a:p>
      </dgm:t>
    </dgm:pt>
    <dgm:pt modelId="{DC508A97-8F2F-46E1-B030-BA4597CFBBD1}" type="sibTrans" cxnId="{62D46F97-89CA-4018-940A-5FD7D0195C9C}">
      <dgm:prSet/>
      <dgm:spPr/>
      <dgm:t>
        <a:bodyPr/>
        <a:lstStyle/>
        <a:p>
          <a:endParaRPr lang="zh-TW" altLang="en-US"/>
        </a:p>
      </dgm:t>
    </dgm:pt>
    <dgm:pt modelId="{CDCAECB7-FCB0-4732-A573-4033C9BEBD53}">
      <dgm:prSet phldrT="[文字]" custT="1"/>
      <dgm:spPr/>
      <dgm:t>
        <a:bodyPr/>
        <a:lstStyle/>
        <a:p>
          <a:r>
            <a:rPr lang="zh-TW" altLang="en-US" sz="1800" b="1" i="0" dirty="0" smtClean="0"/>
            <a:t>內部控制制度共通性作業範例製作原則</a:t>
          </a:r>
          <a:endParaRPr lang="zh-TW" altLang="en-US" sz="1800" b="1" dirty="0"/>
        </a:p>
      </dgm:t>
    </dgm:pt>
    <dgm:pt modelId="{222FD2F4-DEE4-49CB-B6FC-0E02D2BB2EE3}" type="parTrans" cxnId="{EA3F4527-34D8-42A4-B38D-4FB178513770}">
      <dgm:prSet/>
      <dgm:spPr/>
      <dgm:t>
        <a:bodyPr/>
        <a:lstStyle/>
        <a:p>
          <a:endParaRPr lang="zh-TW" altLang="en-US"/>
        </a:p>
      </dgm:t>
    </dgm:pt>
    <dgm:pt modelId="{A15B18F1-2139-44FF-BDC8-F6AE43DB4517}" type="sibTrans" cxnId="{EA3F4527-34D8-42A4-B38D-4FB178513770}">
      <dgm:prSet/>
      <dgm:spPr/>
      <dgm:t>
        <a:bodyPr/>
        <a:lstStyle/>
        <a:p>
          <a:endParaRPr lang="zh-TW" altLang="en-US"/>
        </a:p>
      </dgm:t>
    </dgm:pt>
    <dgm:pt modelId="{816449CA-B569-4F71-B0C0-8DFEA1CE6D3F}">
      <dgm:prSet phldrT="[文字]" custT="1"/>
      <dgm:spPr/>
      <dgm:t>
        <a:bodyPr/>
        <a:lstStyle/>
        <a:p>
          <a:r>
            <a:rPr lang="zh-TW" altLang="en-US" sz="1800" b="1" i="0" dirty="0" smtClean="0"/>
            <a:t>政府內部控制監督作業要點 </a:t>
          </a:r>
          <a:endParaRPr lang="zh-TW" altLang="en-US" sz="1800" b="1" dirty="0"/>
        </a:p>
      </dgm:t>
    </dgm:pt>
    <dgm:pt modelId="{9A2C9195-5599-4E7B-8C64-09492189B266}" type="parTrans" cxnId="{FF9D1FAB-2D22-49EA-B928-4074F17134E5}">
      <dgm:prSet/>
      <dgm:spPr/>
      <dgm:t>
        <a:bodyPr/>
        <a:lstStyle/>
        <a:p>
          <a:endParaRPr lang="zh-TW" altLang="en-US"/>
        </a:p>
      </dgm:t>
    </dgm:pt>
    <dgm:pt modelId="{6F62B7C3-75DB-4DF7-B358-01F0CACAD416}" type="sibTrans" cxnId="{FF9D1FAB-2D22-49EA-B928-4074F17134E5}">
      <dgm:prSet/>
      <dgm:spPr/>
      <dgm:t>
        <a:bodyPr/>
        <a:lstStyle/>
        <a:p>
          <a:endParaRPr lang="zh-TW" altLang="en-US"/>
        </a:p>
      </dgm:t>
    </dgm:pt>
    <dgm:pt modelId="{0F47D816-BCC9-450E-AC29-0AE1C29EFDB5}" type="pres">
      <dgm:prSet presAssocID="{6F5B1751-AE5B-49ED-A74F-883E5443251A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zh-TW" altLang="en-US"/>
        </a:p>
      </dgm:t>
    </dgm:pt>
    <dgm:pt modelId="{368D0064-1846-44E4-A112-427DC980EEA0}" type="pres">
      <dgm:prSet presAssocID="{F5621DA7-75EF-45E3-960C-6C8EF145B198}" presName="linNode" presStyleCnt="0"/>
      <dgm:spPr/>
    </dgm:pt>
    <dgm:pt modelId="{89FFD354-92BC-467C-AD19-7FA85F6DC30F}" type="pres">
      <dgm:prSet presAssocID="{F5621DA7-75EF-45E3-960C-6C8EF145B198}" presName="parentShp" presStyleLbl="node1" presStyleIdx="0" presStyleCnt="2" custScaleX="66876" custScaleY="83067" custLinFactNeighborX="-2082" custLinFactNeighborY="-48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639C9A7-D26D-4041-91E3-CDD0356F1C16}" type="pres">
      <dgm:prSet presAssocID="{F5621DA7-75EF-45E3-960C-6C8EF145B198}" presName="childShp" presStyleLbl="bgAccFollowNode1" presStyleIdx="0" presStyleCnt="2" custScaleX="12749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6195C97-4BF2-48FF-A12D-54632E63CC24}" type="pres">
      <dgm:prSet presAssocID="{ACF9FE49-0FA5-4F55-9D37-CE43A62DF2F0}" presName="spacing" presStyleCnt="0"/>
      <dgm:spPr/>
    </dgm:pt>
    <dgm:pt modelId="{0BDC7B6B-4FEC-442A-9583-868EB80544E5}" type="pres">
      <dgm:prSet presAssocID="{2B99574A-0F9F-47DF-BD5C-B814E941CADE}" presName="linNode" presStyleCnt="0"/>
      <dgm:spPr/>
    </dgm:pt>
    <dgm:pt modelId="{1105375C-70BE-4597-A577-F5AD78E6712C}" type="pres">
      <dgm:prSet presAssocID="{2B99574A-0F9F-47DF-BD5C-B814E941CADE}" presName="parentShp" presStyleLbl="node1" presStyleIdx="1" presStyleCnt="2" custScaleX="66876" custScaleY="90317" custLinFactNeighborX="-1245" custLinFactNeighborY="-605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A676B44-F6C5-4108-9529-5942BF533A56}" type="pres">
      <dgm:prSet presAssocID="{2B99574A-0F9F-47DF-BD5C-B814E941CADE}" presName="childShp" presStyleLbl="bgAccFollowNode1" presStyleIdx="1" presStyleCnt="2" custScaleX="132608" custLinFactNeighborX="936" custLinFactNeighborY="-437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A62632C5-D350-447F-A944-C7D35EA65830}" srcId="{2B99574A-0F9F-47DF-BD5C-B814E941CADE}" destId="{D5CC7A8E-B22F-4CFE-B78E-AAA85AAA59DA}" srcOrd="1" destOrd="0" parTransId="{544183F3-7D00-4662-96DA-8835D25D5AEF}" sibTransId="{29047B59-960B-4A33-8DA5-DC9B6DE9807B}"/>
    <dgm:cxn modelId="{62D46F97-89CA-4018-940A-5FD7D0195C9C}" srcId="{2B99574A-0F9F-47DF-BD5C-B814E941CADE}" destId="{6902A4C8-E6E6-4020-8389-8BA9682711B7}" srcOrd="2" destOrd="0" parTransId="{73C74827-9A09-4597-8221-7A2E5B173E9C}" sibTransId="{DC508A97-8F2F-46E1-B030-BA4597CFBBD1}"/>
    <dgm:cxn modelId="{F19392A4-6BD3-4EF8-BCDF-08E9B884BF0A}" type="presOf" srcId="{6203E5F2-FC98-4D62-96EF-07A6C18CB15E}" destId="{DA676B44-F6C5-4108-9529-5942BF533A56}" srcOrd="0" destOrd="4" presId="urn:microsoft.com/office/officeart/2005/8/layout/vList6"/>
    <dgm:cxn modelId="{E0C686E5-F4E9-4E7E-BED9-AE3E110CCFF7}" type="presOf" srcId="{816449CA-B569-4F71-B0C0-8DFEA1CE6D3F}" destId="{F639C9A7-D26D-4041-91E3-CDD0356F1C16}" srcOrd="0" destOrd="3" presId="urn:microsoft.com/office/officeart/2005/8/layout/vList6"/>
    <dgm:cxn modelId="{51A575D7-0E64-4EAA-A522-0B468C87BE10}" srcId="{6F5B1751-AE5B-49ED-A74F-883E5443251A}" destId="{F5621DA7-75EF-45E3-960C-6C8EF145B198}" srcOrd="0" destOrd="0" parTransId="{60118BC6-CCAB-43B2-8841-973C79C0B0AF}" sibTransId="{ACF9FE49-0FA5-4F55-9D37-CE43A62DF2F0}"/>
    <dgm:cxn modelId="{ED65FD5B-C68B-4434-B180-8D0F43C07BA8}" type="presOf" srcId="{6902A4C8-E6E6-4020-8389-8BA9682711B7}" destId="{DA676B44-F6C5-4108-9529-5942BF533A56}" srcOrd="0" destOrd="2" presId="urn:microsoft.com/office/officeart/2005/8/layout/vList6"/>
    <dgm:cxn modelId="{6C0DA075-08D9-414F-821B-22BB839E0CC9}" srcId="{2B99574A-0F9F-47DF-BD5C-B814E941CADE}" destId="{1A85317B-2AE1-4CE3-BD07-98B71E3F9FAA}" srcOrd="0" destOrd="0" parTransId="{3EBE99A4-BA1E-4B10-8861-99EECA690074}" sibTransId="{7F6CD0C8-2589-45FC-BC4B-51C6384164B6}"/>
    <dgm:cxn modelId="{96C47606-DF13-432B-AD93-094124BA2499}" srcId="{F5621DA7-75EF-45E3-960C-6C8EF145B198}" destId="{B160F0E2-C280-4EE6-BC62-E328786BE84F}" srcOrd="0" destOrd="0" parTransId="{1D7DD64E-E006-4384-BF2C-61D62E88D015}" sibTransId="{14F77BBC-56F0-40AD-8EBA-35A16D4C212C}"/>
    <dgm:cxn modelId="{FF9D1FAB-2D22-49EA-B928-4074F17134E5}" srcId="{F5621DA7-75EF-45E3-960C-6C8EF145B198}" destId="{816449CA-B569-4F71-B0C0-8DFEA1CE6D3F}" srcOrd="3" destOrd="0" parTransId="{9A2C9195-5599-4E7B-8C64-09492189B266}" sibTransId="{6F62B7C3-75DB-4DF7-B358-01F0CACAD416}"/>
    <dgm:cxn modelId="{B688DD1B-28D0-4BC1-8C30-29B2475C2D29}" type="presOf" srcId="{B160F0E2-C280-4EE6-BC62-E328786BE84F}" destId="{F639C9A7-D26D-4041-91E3-CDD0356F1C16}" srcOrd="0" destOrd="0" presId="urn:microsoft.com/office/officeart/2005/8/layout/vList6"/>
    <dgm:cxn modelId="{2CA77475-5476-4518-BD6C-35897C4C8CCB}" srcId="{F5621DA7-75EF-45E3-960C-6C8EF145B198}" destId="{52BF41F1-EEFA-49B8-88F0-2D64281F31B5}" srcOrd="1" destOrd="0" parTransId="{55428360-0F05-48AE-A518-49F247B1F054}" sibTransId="{073B0E10-FAF8-4B37-89A1-A97F33B94919}"/>
    <dgm:cxn modelId="{B3B231D2-92E0-4B8A-8321-B64CE2C2083E}" srcId="{2B99574A-0F9F-47DF-BD5C-B814E941CADE}" destId="{2B031A95-5A67-474E-8B86-545AB9F86FCB}" srcOrd="3" destOrd="0" parTransId="{33032FD1-B9A1-4B09-9427-78D16EE314F1}" sibTransId="{85A47543-EC06-4BD7-8B0C-0B992EB1B029}"/>
    <dgm:cxn modelId="{F6A20FAD-D531-465B-A08B-2C871B16F455}" srcId="{2B99574A-0F9F-47DF-BD5C-B814E941CADE}" destId="{6203E5F2-FC98-4D62-96EF-07A6C18CB15E}" srcOrd="4" destOrd="0" parTransId="{2E8D7363-8BF0-49CB-8C88-9AE8A383CC82}" sibTransId="{3858ED1C-C244-480C-BD23-27070AAADDBB}"/>
    <dgm:cxn modelId="{EA3F4527-34D8-42A4-B38D-4FB178513770}" srcId="{F5621DA7-75EF-45E3-960C-6C8EF145B198}" destId="{CDCAECB7-FCB0-4732-A573-4033C9BEBD53}" srcOrd="2" destOrd="0" parTransId="{222FD2F4-DEE4-49CB-B6FC-0E02D2BB2EE3}" sibTransId="{A15B18F1-2139-44FF-BDC8-F6AE43DB4517}"/>
    <dgm:cxn modelId="{DB955101-A9E1-4EBF-AE22-F8D3E1D806E8}" type="presOf" srcId="{1A85317B-2AE1-4CE3-BD07-98B71E3F9FAA}" destId="{DA676B44-F6C5-4108-9529-5942BF533A56}" srcOrd="0" destOrd="0" presId="urn:microsoft.com/office/officeart/2005/8/layout/vList6"/>
    <dgm:cxn modelId="{3B40CF20-0EB1-4406-A949-0C1B3CDBEA86}" type="presOf" srcId="{52BF41F1-EEFA-49B8-88F0-2D64281F31B5}" destId="{F639C9A7-D26D-4041-91E3-CDD0356F1C16}" srcOrd="0" destOrd="1" presId="urn:microsoft.com/office/officeart/2005/8/layout/vList6"/>
    <dgm:cxn modelId="{3154145E-DEEE-4F88-A51A-BF8697E3F7E9}" type="presOf" srcId="{2B99574A-0F9F-47DF-BD5C-B814E941CADE}" destId="{1105375C-70BE-4597-A577-F5AD78E6712C}" srcOrd="0" destOrd="0" presId="urn:microsoft.com/office/officeart/2005/8/layout/vList6"/>
    <dgm:cxn modelId="{B8971E6B-9460-409C-9A5E-B6683D7BD4C8}" type="presOf" srcId="{2B031A95-5A67-474E-8B86-545AB9F86FCB}" destId="{DA676B44-F6C5-4108-9529-5942BF533A56}" srcOrd="0" destOrd="3" presId="urn:microsoft.com/office/officeart/2005/8/layout/vList6"/>
    <dgm:cxn modelId="{0A18394A-A7B2-45F6-8CA9-0167845528D9}" srcId="{6F5B1751-AE5B-49ED-A74F-883E5443251A}" destId="{2B99574A-0F9F-47DF-BD5C-B814E941CADE}" srcOrd="1" destOrd="0" parTransId="{44A71965-CA46-4881-9BF6-0E6CA529D8E0}" sibTransId="{9B20C3F5-351B-4750-8305-D204F527B40E}"/>
    <dgm:cxn modelId="{9C62F868-76DB-4F13-9AD6-321874AB9CFD}" type="presOf" srcId="{F5621DA7-75EF-45E3-960C-6C8EF145B198}" destId="{89FFD354-92BC-467C-AD19-7FA85F6DC30F}" srcOrd="0" destOrd="0" presId="urn:microsoft.com/office/officeart/2005/8/layout/vList6"/>
    <dgm:cxn modelId="{078B645C-08D6-4334-8A95-9B2C350E8A22}" type="presOf" srcId="{CDCAECB7-FCB0-4732-A573-4033C9BEBD53}" destId="{F639C9A7-D26D-4041-91E3-CDD0356F1C16}" srcOrd="0" destOrd="2" presId="urn:microsoft.com/office/officeart/2005/8/layout/vList6"/>
    <dgm:cxn modelId="{26ABBD7D-D54D-4FC4-A90A-CF2B60088912}" type="presOf" srcId="{D5CC7A8E-B22F-4CFE-B78E-AAA85AAA59DA}" destId="{DA676B44-F6C5-4108-9529-5942BF533A56}" srcOrd="0" destOrd="1" presId="urn:microsoft.com/office/officeart/2005/8/layout/vList6"/>
    <dgm:cxn modelId="{42001AAA-52F8-4E00-8D08-89AA2C6523A6}" type="presOf" srcId="{6F5B1751-AE5B-49ED-A74F-883E5443251A}" destId="{0F47D816-BCC9-450E-AC29-0AE1C29EFDB5}" srcOrd="0" destOrd="0" presId="urn:microsoft.com/office/officeart/2005/8/layout/vList6"/>
    <dgm:cxn modelId="{DFF9071F-F4AD-4696-ADD1-BD07B3D94DDF}" type="presParOf" srcId="{0F47D816-BCC9-450E-AC29-0AE1C29EFDB5}" destId="{368D0064-1846-44E4-A112-427DC980EEA0}" srcOrd="0" destOrd="0" presId="urn:microsoft.com/office/officeart/2005/8/layout/vList6"/>
    <dgm:cxn modelId="{0BCD2F1A-8E78-440E-84F4-6FC328674F1B}" type="presParOf" srcId="{368D0064-1846-44E4-A112-427DC980EEA0}" destId="{89FFD354-92BC-467C-AD19-7FA85F6DC30F}" srcOrd="0" destOrd="0" presId="urn:microsoft.com/office/officeart/2005/8/layout/vList6"/>
    <dgm:cxn modelId="{66BF30F0-9B62-47EA-9C63-0B65A0137637}" type="presParOf" srcId="{368D0064-1846-44E4-A112-427DC980EEA0}" destId="{F639C9A7-D26D-4041-91E3-CDD0356F1C16}" srcOrd="1" destOrd="0" presId="urn:microsoft.com/office/officeart/2005/8/layout/vList6"/>
    <dgm:cxn modelId="{9683FBE4-CA87-4343-BACE-04C0FB987E05}" type="presParOf" srcId="{0F47D816-BCC9-450E-AC29-0AE1C29EFDB5}" destId="{26195C97-4BF2-48FF-A12D-54632E63CC24}" srcOrd="1" destOrd="0" presId="urn:microsoft.com/office/officeart/2005/8/layout/vList6"/>
    <dgm:cxn modelId="{4188CB2E-A99B-41DA-9334-C7A32BC6F2BC}" type="presParOf" srcId="{0F47D816-BCC9-450E-AC29-0AE1C29EFDB5}" destId="{0BDC7B6B-4FEC-442A-9583-868EB80544E5}" srcOrd="2" destOrd="0" presId="urn:microsoft.com/office/officeart/2005/8/layout/vList6"/>
    <dgm:cxn modelId="{88CC8880-C2BC-4028-AB3D-3BF07257D6B1}" type="presParOf" srcId="{0BDC7B6B-4FEC-442A-9583-868EB80544E5}" destId="{1105375C-70BE-4597-A577-F5AD78E6712C}" srcOrd="0" destOrd="0" presId="urn:microsoft.com/office/officeart/2005/8/layout/vList6"/>
    <dgm:cxn modelId="{95856C4C-DF6F-4185-8942-10CB3F95E64A}" type="presParOf" srcId="{0BDC7B6B-4FEC-442A-9583-868EB80544E5}" destId="{DA676B44-F6C5-4108-9529-5942BF533A56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B7C1F8AC-417F-4B44-AE08-A15740A0890A}" type="doc">
      <dgm:prSet loTypeId="urn:microsoft.com/office/officeart/2005/8/layout/cycle8" loCatId="cycle" qsTypeId="urn:microsoft.com/office/officeart/2005/8/quickstyle/simple1" qsCatId="simple" csTypeId="urn:microsoft.com/office/officeart/2005/8/colors/colorful3" csCatId="colorful" phldr="1"/>
      <dgm:spPr/>
    </dgm:pt>
    <dgm:pt modelId="{BB1CE478-CF58-420A-8386-E74FE223BE1F}">
      <dgm:prSet phldrT="[文字]" custT="1"/>
      <dgm:spPr/>
      <dgm:t>
        <a:bodyPr/>
        <a:lstStyle/>
        <a:p>
          <a:r>
            <a:rPr lang="zh-TW" altLang="en-US" sz="2000" b="1" dirty="0" smtClean="0"/>
            <a:t>資產管理風險</a:t>
          </a:r>
          <a:endParaRPr lang="zh-TW" altLang="en-US" sz="2000" b="1" dirty="0"/>
        </a:p>
      </dgm:t>
    </dgm:pt>
    <dgm:pt modelId="{D038DEEF-F318-4DD8-BDEE-9287585E2E5A}" type="parTrans" cxnId="{C64B58CA-8AE2-41AE-A9B7-5717C9CD4298}">
      <dgm:prSet/>
      <dgm:spPr/>
      <dgm:t>
        <a:bodyPr/>
        <a:lstStyle/>
        <a:p>
          <a:endParaRPr lang="zh-TW" altLang="en-US"/>
        </a:p>
      </dgm:t>
    </dgm:pt>
    <dgm:pt modelId="{B41838DC-229D-4AC1-9D3F-94A7DF3473B6}" type="sibTrans" cxnId="{C64B58CA-8AE2-41AE-A9B7-5717C9CD4298}">
      <dgm:prSet/>
      <dgm:spPr/>
      <dgm:t>
        <a:bodyPr/>
        <a:lstStyle/>
        <a:p>
          <a:endParaRPr lang="zh-TW" altLang="en-US"/>
        </a:p>
      </dgm:t>
    </dgm:pt>
    <dgm:pt modelId="{4828536D-F61E-4BEE-B8B2-2B22A6A3D993}">
      <dgm:prSet phldrT="[文字]" custT="1"/>
      <dgm:spPr/>
      <dgm:t>
        <a:bodyPr/>
        <a:lstStyle/>
        <a:p>
          <a:r>
            <a:rPr lang="zh-TW" altLang="en-US" sz="2000" b="1" dirty="0" smtClean="0"/>
            <a:t>安全衛生風險</a:t>
          </a:r>
          <a:endParaRPr lang="zh-TW" altLang="en-US" sz="2000" b="1" dirty="0"/>
        </a:p>
      </dgm:t>
    </dgm:pt>
    <dgm:pt modelId="{F188D8BE-CFCE-4676-ADC9-8BC3D72F2224}" type="parTrans" cxnId="{A0413BD2-6FBD-4DDF-97DE-536C3782115C}">
      <dgm:prSet/>
      <dgm:spPr/>
      <dgm:t>
        <a:bodyPr/>
        <a:lstStyle/>
        <a:p>
          <a:endParaRPr lang="zh-TW" altLang="en-US"/>
        </a:p>
      </dgm:t>
    </dgm:pt>
    <dgm:pt modelId="{685C1C44-2DD8-43AA-88E5-DEC740222B34}" type="sibTrans" cxnId="{A0413BD2-6FBD-4DDF-97DE-536C3782115C}">
      <dgm:prSet/>
      <dgm:spPr/>
      <dgm:t>
        <a:bodyPr/>
        <a:lstStyle/>
        <a:p>
          <a:endParaRPr lang="zh-TW" altLang="en-US"/>
        </a:p>
      </dgm:t>
    </dgm:pt>
    <dgm:pt modelId="{6BD78022-F014-4DF6-BA11-3D92FC3E573C}">
      <dgm:prSet phldrT="[文字]" custT="1"/>
      <dgm:spPr/>
      <dgm:t>
        <a:bodyPr/>
        <a:lstStyle/>
        <a:p>
          <a:r>
            <a:rPr lang="zh-TW" altLang="en-US" sz="2000" b="1" dirty="0" smtClean="0"/>
            <a:t>   自然環境風險</a:t>
          </a:r>
          <a:endParaRPr lang="zh-TW" altLang="en-US" sz="2000" b="1" dirty="0"/>
        </a:p>
      </dgm:t>
    </dgm:pt>
    <dgm:pt modelId="{307FAF99-2B94-470C-BB0A-A09974FAFE09}" type="parTrans" cxnId="{0BBF04CF-5BA9-4D00-802F-F750BBF052DE}">
      <dgm:prSet/>
      <dgm:spPr/>
      <dgm:t>
        <a:bodyPr/>
        <a:lstStyle/>
        <a:p>
          <a:endParaRPr lang="zh-TW" altLang="en-US"/>
        </a:p>
      </dgm:t>
    </dgm:pt>
    <dgm:pt modelId="{7797BC95-2AFC-4933-95E7-6A1A7B5C8375}" type="sibTrans" cxnId="{0BBF04CF-5BA9-4D00-802F-F750BBF052DE}">
      <dgm:prSet/>
      <dgm:spPr/>
      <dgm:t>
        <a:bodyPr/>
        <a:lstStyle/>
        <a:p>
          <a:endParaRPr lang="zh-TW" altLang="en-US"/>
        </a:p>
      </dgm:t>
    </dgm:pt>
    <dgm:pt modelId="{D3C8E713-1835-4588-811F-87C2C954A0FE}">
      <dgm:prSet custT="1"/>
      <dgm:spPr/>
      <dgm:t>
        <a:bodyPr/>
        <a:lstStyle/>
        <a:p>
          <a:r>
            <a:rPr lang="zh-TW" altLang="en-US" sz="2000" b="1" dirty="0" smtClean="0"/>
            <a:t>人力資源風險</a:t>
          </a:r>
          <a:endParaRPr lang="zh-TW" altLang="en-US" sz="2000" b="1" dirty="0"/>
        </a:p>
      </dgm:t>
    </dgm:pt>
    <dgm:pt modelId="{EAB09AF9-3F0F-43DF-AB77-4CBAA9D0A591}" type="parTrans" cxnId="{567EAE66-6B73-44D8-806B-64490C64DDA9}">
      <dgm:prSet/>
      <dgm:spPr/>
      <dgm:t>
        <a:bodyPr/>
        <a:lstStyle/>
        <a:p>
          <a:endParaRPr lang="zh-TW" altLang="en-US"/>
        </a:p>
      </dgm:t>
    </dgm:pt>
    <dgm:pt modelId="{1A84A342-538D-4C1F-ADB4-8130BA289399}" type="sibTrans" cxnId="{567EAE66-6B73-44D8-806B-64490C64DDA9}">
      <dgm:prSet/>
      <dgm:spPr/>
      <dgm:t>
        <a:bodyPr/>
        <a:lstStyle/>
        <a:p>
          <a:endParaRPr lang="zh-TW" altLang="en-US"/>
        </a:p>
      </dgm:t>
    </dgm:pt>
    <dgm:pt modelId="{8B6E894E-1857-46FF-A22A-A798F315B3EC}">
      <dgm:prSet custT="1"/>
      <dgm:spPr/>
      <dgm:t>
        <a:bodyPr/>
        <a:lstStyle/>
        <a:p>
          <a:r>
            <a:rPr lang="zh-TW" altLang="en-US" sz="2000" b="1" dirty="0" smtClean="0"/>
            <a:t>財務信用風險</a:t>
          </a:r>
          <a:endParaRPr lang="zh-TW" altLang="en-US" sz="2000" b="1" dirty="0"/>
        </a:p>
      </dgm:t>
    </dgm:pt>
    <dgm:pt modelId="{DB64DC66-E41D-4BC3-875F-E1D91CCD63B4}" type="parTrans" cxnId="{7BF5F15E-5F93-43F9-861F-535087A0235E}">
      <dgm:prSet/>
      <dgm:spPr/>
      <dgm:t>
        <a:bodyPr/>
        <a:lstStyle/>
        <a:p>
          <a:endParaRPr lang="zh-TW" altLang="en-US"/>
        </a:p>
      </dgm:t>
    </dgm:pt>
    <dgm:pt modelId="{B68E8AC4-61C1-4C97-94BF-4DC09691888F}" type="sibTrans" cxnId="{7BF5F15E-5F93-43F9-861F-535087A0235E}">
      <dgm:prSet/>
      <dgm:spPr/>
      <dgm:t>
        <a:bodyPr/>
        <a:lstStyle/>
        <a:p>
          <a:endParaRPr lang="zh-TW" altLang="en-US"/>
        </a:p>
      </dgm:t>
    </dgm:pt>
    <dgm:pt modelId="{E51DC483-A177-4C47-A4CA-F209A40B46A5}">
      <dgm:prSet custT="1"/>
      <dgm:spPr/>
      <dgm:t>
        <a:bodyPr/>
        <a:lstStyle/>
        <a:p>
          <a:r>
            <a:rPr lang="zh-TW" altLang="en-US" sz="2000" b="1" dirty="0" smtClean="0"/>
            <a:t>資訊科技風險</a:t>
          </a:r>
          <a:endParaRPr lang="zh-TW" altLang="en-US" sz="2000" b="1" dirty="0"/>
        </a:p>
      </dgm:t>
    </dgm:pt>
    <dgm:pt modelId="{9A5AD418-39A0-434B-84D9-07BE22C5DAE3}" type="parTrans" cxnId="{3EBC36EC-8DB1-429E-BA11-83F58A5D62FA}">
      <dgm:prSet/>
      <dgm:spPr/>
      <dgm:t>
        <a:bodyPr/>
        <a:lstStyle/>
        <a:p>
          <a:endParaRPr lang="zh-TW" altLang="en-US"/>
        </a:p>
      </dgm:t>
    </dgm:pt>
    <dgm:pt modelId="{16ACD86D-2D82-4974-B44F-04D4A424FB6F}" type="sibTrans" cxnId="{3EBC36EC-8DB1-429E-BA11-83F58A5D62FA}">
      <dgm:prSet/>
      <dgm:spPr/>
      <dgm:t>
        <a:bodyPr/>
        <a:lstStyle/>
        <a:p>
          <a:endParaRPr lang="zh-TW" altLang="en-US"/>
        </a:p>
      </dgm:t>
    </dgm:pt>
    <dgm:pt modelId="{5EC44260-06E1-4324-AF17-5C16853C0D31}" type="pres">
      <dgm:prSet presAssocID="{B7C1F8AC-417F-4B44-AE08-A15740A0890A}" presName="compositeShape" presStyleCnt="0">
        <dgm:presLayoutVars>
          <dgm:chMax val="7"/>
          <dgm:dir/>
          <dgm:resizeHandles val="exact"/>
        </dgm:presLayoutVars>
      </dgm:prSet>
      <dgm:spPr/>
    </dgm:pt>
    <dgm:pt modelId="{67E7E4A8-7CA8-4C40-A72B-3D8EA8C3B81D}" type="pres">
      <dgm:prSet presAssocID="{B7C1F8AC-417F-4B44-AE08-A15740A0890A}" presName="wedge1" presStyleLbl="node1" presStyleIdx="0" presStyleCnt="6"/>
      <dgm:spPr/>
      <dgm:t>
        <a:bodyPr/>
        <a:lstStyle/>
        <a:p>
          <a:endParaRPr lang="zh-TW" altLang="en-US"/>
        </a:p>
      </dgm:t>
    </dgm:pt>
    <dgm:pt modelId="{61D9B5B2-6E12-48D2-A6A9-4707F4C9CAC0}" type="pres">
      <dgm:prSet presAssocID="{B7C1F8AC-417F-4B44-AE08-A15740A0890A}" presName="dummy1a" presStyleCnt="0"/>
      <dgm:spPr/>
    </dgm:pt>
    <dgm:pt modelId="{B28247A6-E35E-4DE4-A91B-C3C9692E8664}" type="pres">
      <dgm:prSet presAssocID="{B7C1F8AC-417F-4B44-AE08-A15740A0890A}" presName="dummy1b" presStyleCnt="0"/>
      <dgm:spPr/>
    </dgm:pt>
    <dgm:pt modelId="{30841088-98A2-4B26-9989-D468F1659758}" type="pres">
      <dgm:prSet presAssocID="{B7C1F8AC-417F-4B44-AE08-A15740A0890A}" presName="wedge1Tx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48C40AA-3258-4332-A911-37BD43B09FA3}" type="pres">
      <dgm:prSet presAssocID="{B7C1F8AC-417F-4B44-AE08-A15740A0890A}" presName="wedge2" presStyleLbl="node1" presStyleIdx="1" presStyleCnt="6" custScaleX="94963" custScaleY="96124"/>
      <dgm:spPr/>
      <dgm:t>
        <a:bodyPr/>
        <a:lstStyle/>
        <a:p>
          <a:endParaRPr lang="zh-TW" altLang="en-US"/>
        </a:p>
      </dgm:t>
    </dgm:pt>
    <dgm:pt modelId="{0962D904-C9BD-4D0C-BBC0-ECBC0EDD7B2A}" type="pres">
      <dgm:prSet presAssocID="{B7C1F8AC-417F-4B44-AE08-A15740A0890A}" presName="dummy2a" presStyleCnt="0"/>
      <dgm:spPr/>
    </dgm:pt>
    <dgm:pt modelId="{B65D3E5D-51F5-41D7-82ED-FCDCD9973A45}" type="pres">
      <dgm:prSet presAssocID="{B7C1F8AC-417F-4B44-AE08-A15740A0890A}" presName="dummy2b" presStyleCnt="0"/>
      <dgm:spPr/>
    </dgm:pt>
    <dgm:pt modelId="{87207AD7-3054-4148-BA56-5F5971A67956}" type="pres">
      <dgm:prSet presAssocID="{B7C1F8AC-417F-4B44-AE08-A15740A0890A}" presName="wedge2Tx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2C5F415-13B9-4C20-8049-F09C57FF1049}" type="pres">
      <dgm:prSet presAssocID="{B7C1F8AC-417F-4B44-AE08-A15740A0890A}" presName="wedge3" presStyleLbl="node1" presStyleIdx="2" presStyleCnt="6" custLinFactNeighborX="199" custLinFactNeighborY="-29"/>
      <dgm:spPr/>
      <dgm:t>
        <a:bodyPr/>
        <a:lstStyle/>
        <a:p>
          <a:endParaRPr lang="zh-TW" altLang="en-US"/>
        </a:p>
      </dgm:t>
    </dgm:pt>
    <dgm:pt modelId="{3B56F027-A8AD-46D9-B103-0E32F29EA7DC}" type="pres">
      <dgm:prSet presAssocID="{B7C1F8AC-417F-4B44-AE08-A15740A0890A}" presName="dummy3a" presStyleCnt="0"/>
      <dgm:spPr/>
    </dgm:pt>
    <dgm:pt modelId="{7022D1CD-FC3D-4D02-B004-AC730F380E4B}" type="pres">
      <dgm:prSet presAssocID="{B7C1F8AC-417F-4B44-AE08-A15740A0890A}" presName="dummy3b" presStyleCnt="0"/>
      <dgm:spPr/>
    </dgm:pt>
    <dgm:pt modelId="{79F6D988-97EE-4C82-ABDB-9527FAD55C07}" type="pres">
      <dgm:prSet presAssocID="{B7C1F8AC-417F-4B44-AE08-A15740A0890A}" presName="wedge3Tx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111E54F-B250-4A35-BF96-F0F1FEFD2708}" type="pres">
      <dgm:prSet presAssocID="{B7C1F8AC-417F-4B44-AE08-A15740A0890A}" presName="wedge4" presStyleLbl="node1" presStyleIdx="3" presStyleCnt="6"/>
      <dgm:spPr/>
      <dgm:t>
        <a:bodyPr/>
        <a:lstStyle/>
        <a:p>
          <a:endParaRPr lang="zh-TW" altLang="en-US"/>
        </a:p>
      </dgm:t>
    </dgm:pt>
    <dgm:pt modelId="{63A90155-F028-4B72-9608-2EE6EC10CB6E}" type="pres">
      <dgm:prSet presAssocID="{B7C1F8AC-417F-4B44-AE08-A15740A0890A}" presName="dummy4a" presStyleCnt="0"/>
      <dgm:spPr/>
    </dgm:pt>
    <dgm:pt modelId="{E1853533-9510-42FE-8035-99466868D288}" type="pres">
      <dgm:prSet presAssocID="{B7C1F8AC-417F-4B44-AE08-A15740A0890A}" presName="dummy4b" presStyleCnt="0"/>
      <dgm:spPr/>
    </dgm:pt>
    <dgm:pt modelId="{82B0C712-FDB7-4787-9A08-BFCA82D0E3FE}" type="pres">
      <dgm:prSet presAssocID="{B7C1F8AC-417F-4B44-AE08-A15740A0890A}" presName="wedge4Tx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60BB292-F993-4099-A894-E866B050A787}" type="pres">
      <dgm:prSet presAssocID="{B7C1F8AC-417F-4B44-AE08-A15740A0890A}" presName="wedge5" presStyleLbl="node1" presStyleIdx="4" presStyleCnt="6"/>
      <dgm:spPr/>
      <dgm:t>
        <a:bodyPr/>
        <a:lstStyle/>
        <a:p>
          <a:endParaRPr lang="zh-TW" altLang="en-US"/>
        </a:p>
      </dgm:t>
    </dgm:pt>
    <dgm:pt modelId="{F2533C7A-6377-4760-AEAC-5C0CE5B963F6}" type="pres">
      <dgm:prSet presAssocID="{B7C1F8AC-417F-4B44-AE08-A15740A0890A}" presName="dummy5a" presStyleCnt="0"/>
      <dgm:spPr/>
    </dgm:pt>
    <dgm:pt modelId="{91070A85-ED02-45AE-BAC4-033FA2E3D9F8}" type="pres">
      <dgm:prSet presAssocID="{B7C1F8AC-417F-4B44-AE08-A15740A0890A}" presName="dummy5b" presStyleCnt="0"/>
      <dgm:spPr/>
    </dgm:pt>
    <dgm:pt modelId="{1C49A77A-4E23-41CE-9AF2-8EB2FAC3C19F}" type="pres">
      <dgm:prSet presAssocID="{B7C1F8AC-417F-4B44-AE08-A15740A0890A}" presName="wedge5Tx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B693621-2AE5-4F61-9046-0D10F92E9BEC}" type="pres">
      <dgm:prSet presAssocID="{B7C1F8AC-417F-4B44-AE08-A15740A0890A}" presName="wedge6" presStyleLbl="node1" presStyleIdx="5" presStyleCnt="6"/>
      <dgm:spPr/>
      <dgm:t>
        <a:bodyPr/>
        <a:lstStyle/>
        <a:p>
          <a:endParaRPr lang="zh-TW" altLang="en-US"/>
        </a:p>
      </dgm:t>
    </dgm:pt>
    <dgm:pt modelId="{B67B45E3-952E-4F41-9B4D-45778FF53C4A}" type="pres">
      <dgm:prSet presAssocID="{B7C1F8AC-417F-4B44-AE08-A15740A0890A}" presName="dummy6a" presStyleCnt="0"/>
      <dgm:spPr/>
    </dgm:pt>
    <dgm:pt modelId="{A0EEEE44-87E9-4984-87F6-705854D0A33C}" type="pres">
      <dgm:prSet presAssocID="{B7C1F8AC-417F-4B44-AE08-A15740A0890A}" presName="dummy6b" presStyleCnt="0"/>
      <dgm:spPr/>
    </dgm:pt>
    <dgm:pt modelId="{101F9694-5CCE-4F84-AF43-69333ACEE7DE}" type="pres">
      <dgm:prSet presAssocID="{B7C1F8AC-417F-4B44-AE08-A15740A0890A}" presName="wedge6Tx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4330D08-AEC4-4148-91DD-4DA60C21341F}" type="pres">
      <dgm:prSet presAssocID="{B41838DC-229D-4AC1-9D3F-94A7DF3473B6}" presName="arrowWedge1" presStyleLbl="fgSibTrans2D1" presStyleIdx="0" presStyleCnt="6" custScaleX="105287" custScaleY="99059" custLinFactNeighborX="1759" custLinFactNeighborY="814"/>
      <dgm:spPr/>
    </dgm:pt>
    <dgm:pt modelId="{8C977F6D-112C-4547-A185-8FB270227808}" type="pres">
      <dgm:prSet presAssocID="{16ACD86D-2D82-4974-B44F-04D4A424FB6F}" presName="arrowWedge2" presStyleLbl="fgSibTrans2D1" presStyleIdx="1" presStyleCnt="6"/>
      <dgm:spPr/>
    </dgm:pt>
    <dgm:pt modelId="{A100246C-1569-4D31-87CA-6F953AF720E7}" type="pres">
      <dgm:prSet presAssocID="{B68E8AC4-61C1-4C97-94BF-4DC09691888F}" presName="arrowWedge3" presStyleLbl="fgSibTrans2D1" presStyleIdx="2" presStyleCnt="6"/>
      <dgm:spPr/>
    </dgm:pt>
    <dgm:pt modelId="{014853EF-50D7-4CDE-8775-750EE14C0AB0}" type="pres">
      <dgm:prSet presAssocID="{1A84A342-538D-4C1F-ADB4-8130BA289399}" presName="arrowWedge4" presStyleLbl="fgSibTrans2D1" presStyleIdx="3" presStyleCnt="6"/>
      <dgm:spPr/>
    </dgm:pt>
    <dgm:pt modelId="{2ABA7245-FAA4-4041-8974-C1DCF785112A}" type="pres">
      <dgm:prSet presAssocID="{685C1C44-2DD8-43AA-88E5-DEC740222B34}" presName="arrowWedge5" presStyleLbl="fgSibTrans2D1" presStyleIdx="4" presStyleCnt="6"/>
      <dgm:spPr/>
    </dgm:pt>
    <dgm:pt modelId="{225D91AB-9F22-4676-892B-B020DF1EC393}" type="pres">
      <dgm:prSet presAssocID="{7797BC95-2AFC-4933-95E7-6A1A7B5C8375}" presName="arrowWedge6" presStyleLbl="fgSibTrans2D1" presStyleIdx="5" presStyleCnt="6"/>
      <dgm:spPr/>
    </dgm:pt>
  </dgm:ptLst>
  <dgm:cxnLst>
    <dgm:cxn modelId="{DE3242B7-EA39-4E8A-B03F-89543AFBC8EA}" type="presOf" srcId="{4828536D-F61E-4BEE-B8B2-2B22A6A3D993}" destId="{1C49A77A-4E23-41CE-9AF2-8EB2FAC3C19F}" srcOrd="1" destOrd="0" presId="urn:microsoft.com/office/officeart/2005/8/layout/cycle8"/>
    <dgm:cxn modelId="{C64B58CA-8AE2-41AE-A9B7-5717C9CD4298}" srcId="{B7C1F8AC-417F-4B44-AE08-A15740A0890A}" destId="{BB1CE478-CF58-420A-8386-E74FE223BE1F}" srcOrd="0" destOrd="0" parTransId="{D038DEEF-F318-4DD8-BDEE-9287585E2E5A}" sibTransId="{B41838DC-229D-4AC1-9D3F-94A7DF3473B6}"/>
    <dgm:cxn modelId="{7BF5F15E-5F93-43F9-861F-535087A0235E}" srcId="{B7C1F8AC-417F-4B44-AE08-A15740A0890A}" destId="{8B6E894E-1857-46FF-A22A-A798F315B3EC}" srcOrd="2" destOrd="0" parTransId="{DB64DC66-E41D-4BC3-875F-E1D91CCD63B4}" sibTransId="{B68E8AC4-61C1-4C97-94BF-4DC09691888F}"/>
    <dgm:cxn modelId="{A0413BD2-6FBD-4DDF-97DE-536C3782115C}" srcId="{B7C1F8AC-417F-4B44-AE08-A15740A0890A}" destId="{4828536D-F61E-4BEE-B8B2-2B22A6A3D993}" srcOrd="4" destOrd="0" parTransId="{F188D8BE-CFCE-4676-ADC9-8BC3D72F2224}" sibTransId="{685C1C44-2DD8-43AA-88E5-DEC740222B34}"/>
    <dgm:cxn modelId="{8E642FF7-A074-41CE-969F-61FD6C92B990}" type="presOf" srcId="{6BD78022-F014-4DF6-BA11-3D92FC3E573C}" destId="{FB693621-2AE5-4F61-9046-0D10F92E9BEC}" srcOrd="0" destOrd="0" presId="urn:microsoft.com/office/officeart/2005/8/layout/cycle8"/>
    <dgm:cxn modelId="{831A11C6-2B17-4856-923A-67507865604E}" type="presOf" srcId="{8B6E894E-1857-46FF-A22A-A798F315B3EC}" destId="{79F6D988-97EE-4C82-ABDB-9527FAD55C07}" srcOrd="1" destOrd="0" presId="urn:microsoft.com/office/officeart/2005/8/layout/cycle8"/>
    <dgm:cxn modelId="{9B82B379-42BA-4B48-9996-359031A0DF43}" type="presOf" srcId="{4828536D-F61E-4BEE-B8B2-2B22A6A3D993}" destId="{460BB292-F993-4099-A894-E866B050A787}" srcOrd="0" destOrd="0" presId="urn:microsoft.com/office/officeart/2005/8/layout/cycle8"/>
    <dgm:cxn modelId="{4908BB49-E82B-4B44-89FA-8EF63D05FAD6}" type="presOf" srcId="{D3C8E713-1835-4588-811F-87C2C954A0FE}" destId="{82B0C712-FDB7-4787-9A08-BFCA82D0E3FE}" srcOrd="1" destOrd="0" presId="urn:microsoft.com/office/officeart/2005/8/layout/cycle8"/>
    <dgm:cxn modelId="{567EAE66-6B73-44D8-806B-64490C64DDA9}" srcId="{B7C1F8AC-417F-4B44-AE08-A15740A0890A}" destId="{D3C8E713-1835-4588-811F-87C2C954A0FE}" srcOrd="3" destOrd="0" parTransId="{EAB09AF9-3F0F-43DF-AB77-4CBAA9D0A591}" sibTransId="{1A84A342-538D-4C1F-ADB4-8130BA289399}"/>
    <dgm:cxn modelId="{0BBF04CF-5BA9-4D00-802F-F750BBF052DE}" srcId="{B7C1F8AC-417F-4B44-AE08-A15740A0890A}" destId="{6BD78022-F014-4DF6-BA11-3D92FC3E573C}" srcOrd="5" destOrd="0" parTransId="{307FAF99-2B94-470C-BB0A-A09974FAFE09}" sibTransId="{7797BC95-2AFC-4933-95E7-6A1A7B5C8375}"/>
    <dgm:cxn modelId="{38E628C3-06AA-4D92-893F-468634BD65FC}" type="presOf" srcId="{B7C1F8AC-417F-4B44-AE08-A15740A0890A}" destId="{5EC44260-06E1-4324-AF17-5C16853C0D31}" srcOrd="0" destOrd="0" presId="urn:microsoft.com/office/officeart/2005/8/layout/cycle8"/>
    <dgm:cxn modelId="{64CC4E45-27AD-41C8-90FD-5448D6674D56}" type="presOf" srcId="{6BD78022-F014-4DF6-BA11-3D92FC3E573C}" destId="{101F9694-5CCE-4F84-AF43-69333ACEE7DE}" srcOrd="1" destOrd="0" presId="urn:microsoft.com/office/officeart/2005/8/layout/cycle8"/>
    <dgm:cxn modelId="{4DDF3BB0-9F06-4319-8EE9-87C4A57A4C51}" type="presOf" srcId="{E51DC483-A177-4C47-A4CA-F209A40B46A5}" destId="{848C40AA-3258-4332-A911-37BD43B09FA3}" srcOrd="0" destOrd="0" presId="urn:microsoft.com/office/officeart/2005/8/layout/cycle8"/>
    <dgm:cxn modelId="{3EBC36EC-8DB1-429E-BA11-83F58A5D62FA}" srcId="{B7C1F8AC-417F-4B44-AE08-A15740A0890A}" destId="{E51DC483-A177-4C47-A4CA-F209A40B46A5}" srcOrd="1" destOrd="0" parTransId="{9A5AD418-39A0-434B-84D9-07BE22C5DAE3}" sibTransId="{16ACD86D-2D82-4974-B44F-04D4A424FB6F}"/>
    <dgm:cxn modelId="{57C640F7-A3CB-4935-8F60-3D1EDD1AE966}" type="presOf" srcId="{D3C8E713-1835-4588-811F-87C2C954A0FE}" destId="{E111E54F-B250-4A35-BF96-F0F1FEFD2708}" srcOrd="0" destOrd="0" presId="urn:microsoft.com/office/officeart/2005/8/layout/cycle8"/>
    <dgm:cxn modelId="{3202E0DF-7F7B-49F4-B9D9-93A2BC4CD3E9}" type="presOf" srcId="{BB1CE478-CF58-420A-8386-E74FE223BE1F}" destId="{30841088-98A2-4B26-9989-D468F1659758}" srcOrd="1" destOrd="0" presId="urn:microsoft.com/office/officeart/2005/8/layout/cycle8"/>
    <dgm:cxn modelId="{593FDA23-DDE6-42A6-A5D2-64E845713709}" type="presOf" srcId="{E51DC483-A177-4C47-A4CA-F209A40B46A5}" destId="{87207AD7-3054-4148-BA56-5F5971A67956}" srcOrd="1" destOrd="0" presId="urn:microsoft.com/office/officeart/2005/8/layout/cycle8"/>
    <dgm:cxn modelId="{DF026C14-5B39-4959-B867-EF5EB9CDF76D}" type="presOf" srcId="{BB1CE478-CF58-420A-8386-E74FE223BE1F}" destId="{67E7E4A8-7CA8-4C40-A72B-3D8EA8C3B81D}" srcOrd="0" destOrd="0" presId="urn:microsoft.com/office/officeart/2005/8/layout/cycle8"/>
    <dgm:cxn modelId="{59BF0244-4048-4901-A73A-438324F02F94}" type="presOf" srcId="{8B6E894E-1857-46FF-A22A-A798F315B3EC}" destId="{92C5F415-13B9-4C20-8049-F09C57FF1049}" srcOrd="0" destOrd="0" presId="urn:microsoft.com/office/officeart/2005/8/layout/cycle8"/>
    <dgm:cxn modelId="{68BAEE49-76EA-4B55-B10A-0B8B39C01907}" type="presParOf" srcId="{5EC44260-06E1-4324-AF17-5C16853C0D31}" destId="{67E7E4A8-7CA8-4C40-A72B-3D8EA8C3B81D}" srcOrd="0" destOrd="0" presId="urn:microsoft.com/office/officeart/2005/8/layout/cycle8"/>
    <dgm:cxn modelId="{024B488C-2515-4773-9C2F-CED8590E5ECA}" type="presParOf" srcId="{5EC44260-06E1-4324-AF17-5C16853C0D31}" destId="{61D9B5B2-6E12-48D2-A6A9-4707F4C9CAC0}" srcOrd="1" destOrd="0" presId="urn:microsoft.com/office/officeart/2005/8/layout/cycle8"/>
    <dgm:cxn modelId="{FD7DA80B-3710-4CD6-A33F-A529988E8E4F}" type="presParOf" srcId="{5EC44260-06E1-4324-AF17-5C16853C0D31}" destId="{B28247A6-E35E-4DE4-A91B-C3C9692E8664}" srcOrd="2" destOrd="0" presId="urn:microsoft.com/office/officeart/2005/8/layout/cycle8"/>
    <dgm:cxn modelId="{5C03FDEF-9257-409A-BE9C-C2262D43F5B9}" type="presParOf" srcId="{5EC44260-06E1-4324-AF17-5C16853C0D31}" destId="{30841088-98A2-4B26-9989-D468F1659758}" srcOrd="3" destOrd="0" presId="urn:microsoft.com/office/officeart/2005/8/layout/cycle8"/>
    <dgm:cxn modelId="{56628496-52D8-4D52-A1F3-2A8CED2DA881}" type="presParOf" srcId="{5EC44260-06E1-4324-AF17-5C16853C0D31}" destId="{848C40AA-3258-4332-A911-37BD43B09FA3}" srcOrd="4" destOrd="0" presId="urn:microsoft.com/office/officeart/2005/8/layout/cycle8"/>
    <dgm:cxn modelId="{C35AEC34-1188-45C1-BA1E-FC41D45CC4D2}" type="presParOf" srcId="{5EC44260-06E1-4324-AF17-5C16853C0D31}" destId="{0962D904-C9BD-4D0C-BBC0-ECBC0EDD7B2A}" srcOrd="5" destOrd="0" presId="urn:microsoft.com/office/officeart/2005/8/layout/cycle8"/>
    <dgm:cxn modelId="{A7CE60C3-9667-49C4-BE61-44C19DD5C977}" type="presParOf" srcId="{5EC44260-06E1-4324-AF17-5C16853C0D31}" destId="{B65D3E5D-51F5-41D7-82ED-FCDCD9973A45}" srcOrd="6" destOrd="0" presId="urn:microsoft.com/office/officeart/2005/8/layout/cycle8"/>
    <dgm:cxn modelId="{29A6DCE3-9BC6-4E72-9305-5483295EDEE0}" type="presParOf" srcId="{5EC44260-06E1-4324-AF17-5C16853C0D31}" destId="{87207AD7-3054-4148-BA56-5F5971A67956}" srcOrd="7" destOrd="0" presId="urn:microsoft.com/office/officeart/2005/8/layout/cycle8"/>
    <dgm:cxn modelId="{951B3A28-AE43-4530-A600-C859CBBE64C9}" type="presParOf" srcId="{5EC44260-06E1-4324-AF17-5C16853C0D31}" destId="{92C5F415-13B9-4C20-8049-F09C57FF1049}" srcOrd="8" destOrd="0" presId="urn:microsoft.com/office/officeart/2005/8/layout/cycle8"/>
    <dgm:cxn modelId="{64BE6C21-BB79-4A12-88DF-F67521EC6ECC}" type="presParOf" srcId="{5EC44260-06E1-4324-AF17-5C16853C0D31}" destId="{3B56F027-A8AD-46D9-B103-0E32F29EA7DC}" srcOrd="9" destOrd="0" presId="urn:microsoft.com/office/officeart/2005/8/layout/cycle8"/>
    <dgm:cxn modelId="{90C423D0-19AB-4CA3-9AB2-7CF13008D551}" type="presParOf" srcId="{5EC44260-06E1-4324-AF17-5C16853C0D31}" destId="{7022D1CD-FC3D-4D02-B004-AC730F380E4B}" srcOrd="10" destOrd="0" presId="urn:microsoft.com/office/officeart/2005/8/layout/cycle8"/>
    <dgm:cxn modelId="{4B4D4EEC-B6F3-45E8-8DCE-9A180D1FC8CC}" type="presParOf" srcId="{5EC44260-06E1-4324-AF17-5C16853C0D31}" destId="{79F6D988-97EE-4C82-ABDB-9527FAD55C07}" srcOrd="11" destOrd="0" presId="urn:microsoft.com/office/officeart/2005/8/layout/cycle8"/>
    <dgm:cxn modelId="{5952DDE2-E971-4262-B229-2ADA92663B50}" type="presParOf" srcId="{5EC44260-06E1-4324-AF17-5C16853C0D31}" destId="{E111E54F-B250-4A35-BF96-F0F1FEFD2708}" srcOrd="12" destOrd="0" presId="urn:microsoft.com/office/officeart/2005/8/layout/cycle8"/>
    <dgm:cxn modelId="{373A797C-2004-45F6-BC3C-99138AE4D496}" type="presParOf" srcId="{5EC44260-06E1-4324-AF17-5C16853C0D31}" destId="{63A90155-F028-4B72-9608-2EE6EC10CB6E}" srcOrd="13" destOrd="0" presId="urn:microsoft.com/office/officeart/2005/8/layout/cycle8"/>
    <dgm:cxn modelId="{37473487-963D-4C13-AF97-2DD3D3800852}" type="presParOf" srcId="{5EC44260-06E1-4324-AF17-5C16853C0D31}" destId="{E1853533-9510-42FE-8035-99466868D288}" srcOrd="14" destOrd="0" presId="urn:microsoft.com/office/officeart/2005/8/layout/cycle8"/>
    <dgm:cxn modelId="{FF7453D9-2992-4CF6-9368-CF172AB23BBA}" type="presParOf" srcId="{5EC44260-06E1-4324-AF17-5C16853C0D31}" destId="{82B0C712-FDB7-4787-9A08-BFCA82D0E3FE}" srcOrd="15" destOrd="0" presId="urn:microsoft.com/office/officeart/2005/8/layout/cycle8"/>
    <dgm:cxn modelId="{DBD9A369-5E92-4086-B8B8-B1C9097C8319}" type="presParOf" srcId="{5EC44260-06E1-4324-AF17-5C16853C0D31}" destId="{460BB292-F993-4099-A894-E866B050A787}" srcOrd="16" destOrd="0" presId="urn:microsoft.com/office/officeart/2005/8/layout/cycle8"/>
    <dgm:cxn modelId="{6F8A1ABE-A175-48B1-B76E-ADF7AEC859D3}" type="presParOf" srcId="{5EC44260-06E1-4324-AF17-5C16853C0D31}" destId="{F2533C7A-6377-4760-AEAC-5C0CE5B963F6}" srcOrd="17" destOrd="0" presId="urn:microsoft.com/office/officeart/2005/8/layout/cycle8"/>
    <dgm:cxn modelId="{CE299206-F300-49A5-8740-4ED0061B462F}" type="presParOf" srcId="{5EC44260-06E1-4324-AF17-5C16853C0D31}" destId="{91070A85-ED02-45AE-BAC4-033FA2E3D9F8}" srcOrd="18" destOrd="0" presId="urn:microsoft.com/office/officeart/2005/8/layout/cycle8"/>
    <dgm:cxn modelId="{3525FADD-9C8D-422A-BBD5-F75DC5A60A2E}" type="presParOf" srcId="{5EC44260-06E1-4324-AF17-5C16853C0D31}" destId="{1C49A77A-4E23-41CE-9AF2-8EB2FAC3C19F}" srcOrd="19" destOrd="0" presId="urn:microsoft.com/office/officeart/2005/8/layout/cycle8"/>
    <dgm:cxn modelId="{A2DB766A-A4D1-41FE-847B-2EE8337DF254}" type="presParOf" srcId="{5EC44260-06E1-4324-AF17-5C16853C0D31}" destId="{FB693621-2AE5-4F61-9046-0D10F92E9BEC}" srcOrd="20" destOrd="0" presId="urn:microsoft.com/office/officeart/2005/8/layout/cycle8"/>
    <dgm:cxn modelId="{3E94DE36-863D-44D7-A708-AB70983E1D76}" type="presParOf" srcId="{5EC44260-06E1-4324-AF17-5C16853C0D31}" destId="{B67B45E3-952E-4F41-9B4D-45778FF53C4A}" srcOrd="21" destOrd="0" presId="urn:microsoft.com/office/officeart/2005/8/layout/cycle8"/>
    <dgm:cxn modelId="{07DE7BAC-AC92-428F-B1BE-321031723BED}" type="presParOf" srcId="{5EC44260-06E1-4324-AF17-5C16853C0D31}" destId="{A0EEEE44-87E9-4984-87F6-705854D0A33C}" srcOrd="22" destOrd="0" presId="urn:microsoft.com/office/officeart/2005/8/layout/cycle8"/>
    <dgm:cxn modelId="{5CB3179A-2D26-4916-9C66-782A534F6E99}" type="presParOf" srcId="{5EC44260-06E1-4324-AF17-5C16853C0D31}" destId="{101F9694-5CCE-4F84-AF43-69333ACEE7DE}" srcOrd="23" destOrd="0" presId="urn:microsoft.com/office/officeart/2005/8/layout/cycle8"/>
    <dgm:cxn modelId="{0400AE97-9952-4208-8BC4-99AEAFA1F6A9}" type="presParOf" srcId="{5EC44260-06E1-4324-AF17-5C16853C0D31}" destId="{84330D08-AEC4-4148-91DD-4DA60C21341F}" srcOrd="24" destOrd="0" presId="urn:microsoft.com/office/officeart/2005/8/layout/cycle8"/>
    <dgm:cxn modelId="{D6A8586B-8B2E-4191-AB85-C13888699125}" type="presParOf" srcId="{5EC44260-06E1-4324-AF17-5C16853C0D31}" destId="{8C977F6D-112C-4547-A185-8FB270227808}" srcOrd="25" destOrd="0" presId="urn:microsoft.com/office/officeart/2005/8/layout/cycle8"/>
    <dgm:cxn modelId="{A5DC1091-07DC-47EE-8241-9C4E9D8A48D7}" type="presParOf" srcId="{5EC44260-06E1-4324-AF17-5C16853C0D31}" destId="{A100246C-1569-4D31-87CA-6F953AF720E7}" srcOrd="26" destOrd="0" presId="urn:microsoft.com/office/officeart/2005/8/layout/cycle8"/>
    <dgm:cxn modelId="{2D42BCF8-6E39-482D-8B28-268C4BCA3A75}" type="presParOf" srcId="{5EC44260-06E1-4324-AF17-5C16853C0D31}" destId="{014853EF-50D7-4CDE-8775-750EE14C0AB0}" srcOrd="27" destOrd="0" presId="urn:microsoft.com/office/officeart/2005/8/layout/cycle8"/>
    <dgm:cxn modelId="{569EDFF5-A422-4F9B-8EEE-8464D89E7AB7}" type="presParOf" srcId="{5EC44260-06E1-4324-AF17-5C16853C0D31}" destId="{2ABA7245-FAA4-4041-8974-C1DCF785112A}" srcOrd="28" destOrd="0" presId="urn:microsoft.com/office/officeart/2005/8/layout/cycle8"/>
    <dgm:cxn modelId="{2BAF2809-4B16-414D-B6C0-7A8549D4A4D1}" type="presParOf" srcId="{5EC44260-06E1-4324-AF17-5C16853C0D31}" destId="{225D91AB-9F22-4676-892B-B020DF1EC393}" srcOrd="29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6D029EBF-889A-44D5-B5BD-B2B3EFDC11F3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366C2F6F-5816-46CB-B2CE-8DA1C87053A6}">
      <dgm:prSet phldrT="[文字]"/>
      <dgm:spPr/>
      <dgm:t>
        <a:bodyPr/>
        <a:lstStyle/>
        <a:p>
          <a:r>
            <a:rPr lang="zh-TW" altLang="en-US" dirty="0" smtClean="0"/>
            <a:t>以「自我監督」為基礎之內部評核機制</a:t>
          </a:r>
          <a:endParaRPr lang="zh-TW" altLang="en-US" dirty="0"/>
        </a:p>
      </dgm:t>
    </dgm:pt>
    <dgm:pt modelId="{7CE045ED-31B0-41E3-A57C-D6C19BE41B88}" type="parTrans" cxnId="{A8309B81-975C-4F71-88AE-B7669E7D33AB}">
      <dgm:prSet/>
      <dgm:spPr/>
      <dgm:t>
        <a:bodyPr/>
        <a:lstStyle/>
        <a:p>
          <a:endParaRPr lang="zh-TW" altLang="en-US"/>
        </a:p>
      </dgm:t>
    </dgm:pt>
    <dgm:pt modelId="{0CC847D1-7629-4A30-9B83-57D965414902}" type="sibTrans" cxnId="{A8309B81-975C-4F71-88AE-B7669E7D33AB}">
      <dgm:prSet/>
      <dgm:spPr/>
      <dgm:t>
        <a:bodyPr/>
        <a:lstStyle/>
        <a:p>
          <a:endParaRPr lang="zh-TW" altLang="en-US"/>
        </a:p>
      </dgm:t>
    </dgm:pt>
    <dgm:pt modelId="{228C89F0-0A1A-4C43-B71E-CF686C00A392}">
      <dgm:prSet phldrT="[文字]" custT="1"/>
      <dgm:spPr/>
      <dgm:t>
        <a:bodyPr/>
        <a:lstStyle/>
        <a:p>
          <a:pPr algn="l"/>
          <a:r>
            <a:rPr lang="zh-TW" altLang="en-US" sz="2000" dirty="0" smtClean="0"/>
            <a:t>各單位自行檢視各項作業流程執行之效率與效果，確認內控機制是否有效、可行且仍被執行</a:t>
          </a:r>
          <a:endParaRPr lang="zh-TW" altLang="en-US" sz="2000" dirty="0"/>
        </a:p>
      </dgm:t>
    </dgm:pt>
    <dgm:pt modelId="{74655FF9-65AD-4C52-B9B9-C47B28E2DB84}" type="parTrans" cxnId="{A0465DB3-4AAC-4663-89A2-D516D549BE51}">
      <dgm:prSet/>
      <dgm:spPr/>
      <dgm:t>
        <a:bodyPr/>
        <a:lstStyle/>
        <a:p>
          <a:endParaRPr lang="zh-TW" altLang="en-US"/>
        </a:p>
      </dgm:t>
    </dgm:pt>
    <dgm:pt modelId="{AE6A1732-C96F-484E-8BE4-7515C00E8D50}" type="sibTrans" cxnId="{A0465DB3-4AAC-4663-89A2-D516D549BE51}">
      <dgm:prSet/>
      <dgm:spPr/>
      <dgm:t>
        <a:bodyPr/>
        <a:lstStyle/>
        <a:p>
          <a:endParaRPr lang="zh-TW" altLang="en-US"/>
        </a:p>
      </dgm:t>
    </dgm:pt>
    <dgm:pt modelId="{1A3780A6-C095-483A-9680-7A541EC954DF}">
      <dgm:prSet phldrT="[文字]" custT="1"/>
      <dgm:spPr/>
      <dgm:t>
        <a:bodyPr/>
        <a:lstStyle/>
        <a:p>
          <a:r>
            <a:rPr lang="zh-TW" altLang="en-US" sz="2000" dirty="0" smtClean="0"/>
            <a:t>有助於個單位瞭解流程與風險、設定控制與落實自主管理進而提升學校營運效能</a:t>
          </a:r>
          <a:endParaRPr lang="zh-TW" altLang="en-US" sz="2000" dirty="0"/>
        </a:p>
      </dgm:t>
    </dgm:pt>
    <dgm:pt modelId="{954EBAC4-DFF7-498B-8D54-B248B9E563C4}" type="parTrans" cxnId="{13A5B4C6-5F02-487E-99EB-896443F731E2}">
      <dgm:prSet/>
      <dgm:spPr/>
      <dgm:t>
        <a:bodyPr/>
        <a:lstStyle/>
        <a:p>
          <a:endParaRPr lang="zh-TW" altLang="en-US"/>
        </a:p>
      </dgm:t>
    </dgm:pt>
    <dgm:pt modelId="{52F6074A-E789-439C-8504-A56DBDF59AC8}" type="sibTrans" cxnId="{13A5B4C6-5F02-487E-99EB-896443F731E2}">
      <dgm:prSet/>
      <dgm:spPr/>
      <dgm:t>
        <a:bodyPr/>
        <a:lstStyle/>
        <a:p>
          <a:endParaRPr lang="zh-TW" altLang="en-US"/>
        </a:p>
      </dgm:t>
    </dgm:pt>
    <dgm:pt modelId="{CEE5B4D1-7F6F-441C-9BEB-3205BB062911}" type="pres">
      <dgm:prSet presAssocID="{6D029EBF-889A-44D5-B5BD-B2B3EFDC11F3}" presName="arrowDiagram" presStyleCnt="0">
        <dgm:presLayoutVars>
          <dgm:chMax val="5"/>
          <dgm:dir/>
          <dgm:resizeHandles val="exact"/>
        </dgm:presLayoutVars>
      </dgm:prSet>
      <dgm:spPr/>
    </dgm:pt>
    <dgm:pt modelId="{2BFD1D4B-1AC9-4958-ACE6-D4F30F7887E1}" type="pres">
      <dgm:prSet presAssocID="{6D029EBF-889A-44D5-B5BD-B2B3EFDC11F3}" presName="arrow" presStyleLbl="bgShp" presStyleIdx="0" presStyleCnt="1"/>
      <dgm:spPr/>
    </dgm:pt>
    <dgm:pt modelId="{E142D49A-64B5-4E2F-B57A-DCCA5CE64263}" type="pres">
      <dgm:prSet presAssocID="{6D029EBF-889A-44D5-B5BD-B2B3EFDC11F3}" presName="arrowDiagram3" presStyleCnt="0"/>
      <dgm:spPr/>
    </dgm:pt>
    <dgm:pt modelId="{93E1C4D5-A562-45E5-9859-1126E25D7F51}" type="pres">
      <dgm:prSet presAssocID="{366C2F6F-5816-46CB-B2CE-8DA1C87053A6}" presName="bullet3a" presStyleLbl="node1" presStyleIdx="0" presStyleCnt="3"/>
      <dgm:spPr/>
    </dgm:pt>
    <dgm:pt modelId="{4989FD08-0F20-4276-B81B-6983AF042798}" type="pres">
      <dgm:prSet presAssocID="{366C2F6F-5816-46CB-B2CE-8DA1C87053A6}" presName="textBox3a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E24F0A7-3759-4D47-81D0-6D93BECED626}" type="pres">
      <dgm:prSet presAssocID="{228C89F0-0A1A-4C43-B71E-CF686C00A392}" presName="bullet3b" presStyleLbl="node1" presStyleIdx="1" presStyleCnt="3"/>
      <dgm:spPr/>
    </dgm:pt>
    <dgm:pt modelId="{14C5C9F3-1546-4FDD-AEBE-9E78F1F80CB5}" type="pres">
      <dgm:prSet presAssocID="{228C89F0-0A1A-4C43-B71E-CF686C00A392}" presName="textBox3b" presStyleLbl="revTx" presStyleIdx="1" presStyleCnt="3" custLinFactNeighborX="16854" custLinFactNeighborY="-954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E897FEC-CAEA-43B7-ADC0-D7824EAA30E2}" type="pres">
      <dgm:prSet presAssocID="{1A3780A6-C095-483A-9680-7A541EC954DF}" presName="bullet3c" presStyleLbl="node1" presStyleIdx="2" presStyleCnt="3"/>
      <dgm:spPr/>
    </dgm:pt>
    <dgm:pt modelId="{B34CE7C2-6749-43AF-9511-CD1A98A750D3}" type="pres">
      <dgm:prSet presAssocID="{1A3780A6-C095-483A-9680-7A541EC954DF}" presName="textBox3c" presStyleLbl="revTx" presStyleIdx="2" presStyleCnt="3" custLinFactNeighborX="26544" custLinFactNeighborY="-1092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7CE4E996-D58C-4482-894D-2CD35E5A3780}" type="presOf" srcId="{228C89F0-0A1A-4C43-B71E-CF686C00A392}" destId="{14C5C9F3-1546-4FDD-AEBE-9E78F1F80CB5}" srcOrd="0" destOrd="0" presId="urn:microsoft.com/office/officeart/2005/8/layout/arrow2"/>
    <dgm:cxn modelId="{13A5B4C6-5F02-487E-99EB-896443F731E2}" srcId="{6D029EBF-889A-44D5-B5BD-B2B3EFDC11F3}" destId="{1A3780A6-C095-483A-9680-7A541EC954DF}" srcOrd="2" destOrd="0" parTransId="{954EBAC4-DFF7-498B-8D54-B248B9E563C4}" sibTransId="{52F6074A-E789-439C-8504-A56DBDF59AC8}"/>
    <dgm:cxn modelId="{AC098EA4-FC00-4D2F-AB05-96134F1C7EE3}" type="presOf" srcId="{6D029EBF-889A-44D5-B5BD-B2B3EFDC11F3}" destId="{CEE5B4D1-7F6F-441C-9BEB-3205BB062911}" srcOrd="0" destOrd="0" presId="urn:microsoft.com/office/officeart/2005/8/layout/arrow2"/>
    <dgm:cxn modelId="{C15D2AA4-FE3B-40DF-80D7-C6655EDC3E62}" type="presOf" srcId="{1A3780A6-C095-483A-9680-7A541EC954DF}" destId="{B34CE7C2-6749-43AF-9511-CD1A98A750D3}" srcOrd="0" destOrd="0" presId="urn:microsoft.com/office/officeart/2005/8/layout/arrow2"/>
    <dgm:cxn modelId="{A0465DB3-4AAC-4663-89A2-D516D549BE51}" srcId="{6D029EBF-889A-44D5-B5BD-B2B3EFDC11F3}" destId="{228C89F0-0A1A-4C43-B71E-CF686C00A392}" srcOrd="1" destOrd="0" parTransId="{74655FF9-65AD-4C52-B9B9-C47B28E2DB84}" sibTransId="{AE6A1732-C96F-484E-8BE4-7515C00E8D50}"/>
    <dgm:cxn modelId="{B2BFAF2E-C23E-41DF-A229-1C14A82A6476}" type="presOf" srcId="{366C2F6F-5816-46CB-B2CE-8DA1C87053A6}" destId="{4989FD08-0F20-4276-B81B-6983AF042798}" srcOrd="0" destOrd="0" presId="urn:microsoft.com/office/officeart/2005/8/layout/arrow2"/>
    <dgm:cxn modelId="{A8309B81-975C-4F71-88AE-B7669E7D33AB}" srcId="{6D029EBF-889A-44D5-B5BD-B2B3EFDC11F3}" destId="{366C2F6F-5816-46CB-B2CE-8DA1C87053A6}" srcOrd="0" destOrd="0" parTransId="{7CE045ED-31B0-41E3-A57C-D6C19BE41B88}" sibTransId="{0CC847D1-7629-4A30-9B83-57D965414902}"/>
    <dgm:cxn modelId="{5FB29582-DD43-4375-8685-BF85EE3A8BFC}" type="presParOf" srcId="{CEE5B4D1-7F6F-441C-9BEB-3205BB062911}" destId="{2BFD1D4B-1AC9-4958-ACE6-D4F30F7887E1}" srcOrd="0" destOrd="0" presId="urn:microsoft.com/office/officeart/2005/8/layout/arrow2"/>
    <dgm:cxn modelId="{B8A302E4-E189-4EA7-82E8-9845F7F8C994}" type="presParOf" srcId="{CEE5B4D1-7F6F-441C-9BEB-3205BB062911}" destId="{E142D49A-64B5-4E2F-B57A-DCCA5CE64263}" srcOrd="1" destOrd="0" presId="urn:microsoft.com/office/officeart/2005/8/layout/arrow2"/>
    <dgm:cxn modelId="{59FE93CB-CA1C-409B-99D9-4AF368824FD7}" type="presParOf" srcId="{E142D49A-64B5-4E2F-B57A-DCCA5CE64263}" destId="{93E1C4D5-A562-45E5-9859-1126E25D7F51}" srcOrd="0" destOrd="0" presId="urn:microsoft.com/office/officeart/2005/8/layout/arrow2"/>
    <dgm:cxn modelId="{9B93FB94-9FB4-4C81-A166-5B7DF1064100}" type="presParOf" srcId="{E142D49A-64B5-4E2F-B57A-DCCA5CE64263}" destId="{4989FD08-0F20-4276-B81B-6983AF042798}" srcOrd="1" destOrd="0" presId="urn:microsoft.com/office/officeart/2005/8/layout/arrow2"/>
    <dgm:cxn modelId="{9DBAE5AB-8350-425B-B70E-C0C95254FC6C}" type="presParOf" srcId="{E142D49A-64B5-4E2F-B57A-DCCA5CE64263}" destId="{DE24F0A7-3759-4D47-81D0-6D93BECED626}" srcOrd="2" destOrd="0" presId="urn:microsoft.com/office/officeart/2005/8/layout/arrow2"/>
    <dgm:cxn modelId="{8D6A23EE-55B9-4992-A112-011E9D397D04}" type="presParOf" srcId="{E142D49A-64B5-4E2F-B57A-DCCA5CE64263}" destId="{14C5C9F3-1546-4FDD-AEBE-9E78F1F80CB5}" srcOrd="3" destOrd="0" presId="urn:microsoft.com/office/officeart/2005/8/layout/arrow2"/>
    <dgm:cxn modelId="{2E71C846-A6FB-4FFD-9436-103BD9C5627E}" type="presParOf" srcId="{E142D49A-64B5-4E2F-B57A-DCCA5CE64263}" destId="{AE897FEC-CAEA-43B7-ADC0-D7824EAA30E2}" srcOrd="4" destOrd="0" presId="urn:microsoft.com/office/officeart/2005/8/layout/arrow2"/>
    <dgm:cxn modelId="{6BC45178-7798-45FE-991E-AEC639222E87}" type="presParOf" srcId="{E142D49A-64B5-4E2F-B57A-DCCA5CE64263}" destId="{B34CE7C2-6749-43AF-9511-CD1A98A750D3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FCF7B04B-E8B0-4A4A-B77B-3DBAE8B12F34}" type="doc">
      <dgm:prSet loTypeId="urn:microsoft.com/office/officeart/2005/8/layout/vProcess5" loCatId="process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79C7F042-6360-4551-A56C-351326BAEABC}">
      <dgm:prSet phldrT="[文字]" custT="1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zh-TW" altLang="en-US" sz="2400" dirty="0" smtClean="0"/>
            <a:t>確定目前所建立之作業程序與控制機制</a:t>
          </a:r>
          <a:endParaRPr lang="zh-TW" altLang="en-US" sz="2400" dirty="0"/>
        </a:p>
      </dgm:t>
    </dgm:pt>
    <dgm:pt modelId="{F75E67E3-DC45-4EB2-A258-8431B216A5EE}" type="parTrans" cxnId="{CEDED0CD-DE64-4E58-AC6A-6057470C493A}">
      <dgm:prSet/>
      <dgm:spPr/>
      <dgm:t>
        <a:bodyPr/>
        <a:lstStyle/>
        <a:p>
          <a:endParaRPr lang="zh-TW" altLang="en-US"/>
        </a:p>
      </dgm:t>
    </dgm:pt>
    <dgm:pt modelId="{F340BDA9-9DE8-4593-A1E1-2FD7D1654031}" type="sibTrans" cxnId="{CEDED0CD-DE64-4E58-AC6A-6057470C493A}">
      <dgm:prSet/>
      <dgm:spPr>
        <a:solidFill>
          <a:schemeClr val="accent5">
            <a:lumMod val="60000"/>
            <a:lumOff val="40000"/>
            <a:alpha val="90000"/>
          </a:schemeClr>
        </a:solidFill>
        <a:ln>
          <a:solidFill>
            <a:srgbClr val="0070C0">
              <a:alpha val="90000"/>
            </a:srgbClr>
          </a:solidFill>
        </a:ln>
      </dgm:spPr>
      <dgm:t>
        <a:bodyPr/>
        <a:lstStyle/>
        <a:p>
          <a:endParaRPr lang="zh-TW" altLang="en-US"/>
        </a:p>
      </dgm:t>
    </dgm:pt>
    <dgm:pt modelId="{30D68965-BDA0-45E4-8A47-D29B7AB25A98}">
      <dgm:prSet phldrT="[文字]" custT="1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zh-TW" altLang="en-US" sz="2400" dirty="0" smtClean="0"/>
            <a:t>審核內部控制設計之妥適性及有效性</a:t>
          </a:r>
          <a:endParaRPr lang="zh-TW" altLang="en-US" sz="2400" dirty="0"/>
        </a:p>
      </dgm:t>
    </dgm:pt>
    <dgm:pt modelId="{B14BF9D2-5541-4549-BEB3-D7A59B349A85}" type="parTrans" cxnId="{F1BB9C75-555C-4D2C-8207-961A10359D08}">
      <dgm:prSet/>
      <dgm:spPr/>
      <dgm:t>
        <a:bodyPr/>
        <a:lstStyle/>
        <a:p>
          <a:endParaRPr lang="zh-TW" altLang="en-US"/>
        </a:p>
      </dgm:t>
    </dgm:pt>
    <dgm:pt modelId="{94E70085-FB16-4C51-8A8A-34A436CB36C6}" type="sibTrans" cxnId="{F1BB9C75-555C-4D2C-8207-961A10359D08}">
      <dgm:prSet/>
      <dgm:spPr>
        <a:solidFill>
          <a:schemeClr val="accent5">
            <a:lumMod val="60000"/>
            <a:lumOff val="40000"/>
            <a:alpha val="90000"/>
          </a:schemeClr>
        </a:solidFill>
      </dgm:spPr>
      <dgm:t>
        <a:bodyPr/>
        <a:lstStyle/>
        <a:p>
          <a:endParaRPr lang="zh-TW" altLang="en-US"/>
        </a:p>
      </dgm:t>
    </dgm:pt>
    <dgm:pt modelId="{96FADBBE-8C98-4C3F-8627-1EECD474B088}">
      <dgm:prSet phldrT="[文字]" custT="1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zh-TW" altLang="en-US" sz="2400" dirty="0" smtClean="0"/>
            <a:t>評估各個內部控制業務項目，以確認是否需加以增加或刪減</a:t>
          </a:r>
          <a:endParaRPr lang="zh-TW" altLang="en-US" sz="2400" dirty="0"/>
        </a:p>
      </dgm:t>
    </dgm:pt>
    <dgm:pt modelId="{7F765507-73AA-4619-B126-9BAFDA4C963F}" type="parTrans" cxnId="{A88B194A-8DCE-4247-A8F8-92AE801F12E0}">
      <dgm:prSet/>
      <dgm:spPr/>
      <dgm:t>
        <a:bodyPr/>
        <a:lstStyle/>
        <a:p>
          <a:endParaRPr lang="zh-TW" altLang="en-US"/>
        </a:p>
      </dgm:t>
    </dgm:pt>
    <dgm:pt modelId="{A2A91C60-9032-4429-B5CA-A51812C37F2E}" type="sibTrans" cxnId="{A88B194A-8DCE-4247-A8F8-92AE801F12E0}">
      <dgm:prSet/>
      <dgm:spPr>
        <a:solidFill>
          <a:schemeClr val="accent5">
            <a:lumMod val="60000"/>
            <a:lumOff val="40000"/>
            <a:alpha val="90000"/>
          </a:schemeClr>
        </a:solidFill>
      </dgm:spPr>
      <dgm:t>
        <a:bodyPr/>
        <a:lstStyle/>
        <a:p>
          <a:endParaRPr lang="zh-TW" altLang="en-US"/>
        </a:p>
      </dgm:t>
    </dgm:pt>
    <dgm:pt modelId="{05D33818-7F80-4528-87B7-B26888802CB2}">
      <dgm:prSet custT="1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zh-TW" altLang="en-US" sz="2400" dirty="0" smtClean="0"/>
            <a:t>提出未符合內部控制制度之具體改善措施</a:t>
          </a:r>
          <a:endParaRPr lang="zh-TW" altLang="en-US" sz="2400" dirty="0"/>
        </a:p>
      </dgm:t>
    </dgm:pt>
    <dgm:pt modelId="{6D5F41C4-C31E-4A6C-A420-1C7BD676E90A}" type="parTrans" cxnId="{C0196FB0-EECC-435B-A893-6F44F427D02D}">
      <dgm:prSet/>
      <dgm:spPr/>
      <dgm:t>
        <a:bodyPr/>
        <a:lstStyle/>
        <a:p>
          <a:endParaRPr lang="zh-TW" altLang="en-US"/>
        </a:p>
      </dgm:t>
    </dgm:pt>
    <dgm:pt modelId="{19264252-63FA-48B3-86B6-FD98E4ACCD85}" type="sibTrans" cxnId="{C0196FB0-EECC-435B-A893-6F44F427D02D}">
      <dgm:prSet/>
      <dgm:spPr/>
      <dgm:t>
        <a:bodyPr/>
        <a:lstStyle/>
        <a:p>
          <a:endParaRPr lang="zh-TW" altLang="en-US"/>
        </a:p>
      </dgm:t>
    </dgm:pt>
    <dgm:pt modelId="{C1AF55B4-84D7-4A1A-82E4-89F81BDE00E6}" type="pres">
      <dgm:prSet presAssocID="{FCF7B04B-E8B0-4A4A-B77B-3DBAE8B12F34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7B81A472-6B80-4381-971F-45EA565B81FB}" type="pres">
      <dgm:prSet presAssocID="{FCF7B04B-E8B0-4A4A-B77B-3DBAE8B12F34}" presName="dummyMaxCanvas" presStyleCnt="0">
        <dgm:presLayoutVars/>
      </dgm:prSet>
      <dgm:spPr/>
    </dgm:pt>
    <dgm:pt modelId="{B007EF75-8959-49F2-B046-D64D4FF163E1}" type="pres">
      <dgm:prSet presAssocID="{FCF7B04B-E8B0-4A4A-B77B-3DBAE8B12F34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4D95BA4-0CEE-46E2-A652-1908857C904F}" type="pres">
      <dgm:prSet presAssocID="{FCF7B04B-E8B0-4A4A-B77B-3DBAE8B12F34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4088378-75E8-4980-A954-3CDF8468A7EC}" type="pres">
      <dgm:prSet presAssocID="{FCF7B04B-E8B0-4A4A-B77B-3DBAE8B12F34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041C167-E38E-4A70-81AC-10AB4DB6A29B}" type="pres">
      <dgm:prSet presAssocID="{FCF7B04B-E8B0-4A4A-B77B-3DBAE8B12F34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862F602-B8EA-4C60-83C9-6AA7F68FC27C}" type="pres">
      <dgm:prSet presAssocID="{FCF7B04B-E8B0-4A4A-B77B-3DBAE8B12F34}" presName="FourConn_1-2" presStyleLbl="fgAccFollowNode1" presStyleIdx="0" presStyleCnt="3" custScaleY="14881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C3E8442-EE38-4C67-A17D-D8DAA562B753}" type="pres">
      <dgm:prSet presAssocID="{FCF7B04B-E8B0-4A4A-B77B-3DBAE8B12F34}" presName="FourConn_2-3" presStyleLbl="fgAccFollowNode1" presStyleIdx="1" presStyleCnt="3" custScaleY="13416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640DCB4-38D1-45FD-B509-FB66136E15BF}" type="pres">
      <dgm:prSet presAssocID="{FCF7B04B-E8B0-4A4A-B77B-3DBAE8B12F34}" presName="FourConn_3-4" presStyleLbl="fgAccFollowNode1" presStyleIdx="2" presStyleCnt="3" custScaleY="14177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A383BF1-15E3-4F40-842E-6D2F1F92FBEF}" type="pres">
      <dgm:prSet presAssocID="{FCF7B04B-E8B0-4A4A-B77B-3DBAE8B12F34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41E1EF2-B372-4CC0-8D2B-74670A3B8FE3}" type="pres">
      <dgm:prSet presAssocID="{FCF7B04B-E8B0-4A4A-B77B-3DBAE8B12F34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CE66373-5A93-49B8-B643-FFABD296B394}" type="pres">
      <dgm:prSet presAssocID="{FCF7B04B-E8B0-4A4A-B77B-3DBAE8B12F34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B7F09B1-E0C6-48E9-A4F6-60AD681D95C5}" type="pres">
      <dgm:prSet presAssocID="{FCF7B04B-E8B0-4A4A-B77B-3DBAE8B12F34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183E3AE9-D425-4E43-9514-499EDBDB3D91}" type="presOf" srcId="{30D68965-BDA0-45E4-8A47-D29B7AB25A98}" destId="{841E1EF2-B372-4CC0-8D2B-74670A3B8FE3}" srcOrd="1" destOrd="0" presId="urn:microsoft.com/office/officeart/2005/8/layout/vProcess5"/>
    <dgm:cxn modelId="{F1BB9C75-555C-4D2C-8207-961A10359D08}" srcId="{FCF7B04B-E8B0-4A4A-B77B-3DBAE8B12F34}" destId="{30D68965-BDA0-45E4-8A47-D29B7AB25A98}" srcOrd="1" destOrd="0" parTransId="{B14BF9D2-5541-4549-BEB3-D7A59B349A85}" sibTransId="{94E70085-FB16-4C51-8A8A-34A436CB36C6}"/>
    <dgm:cxn modelId="{7D76CB7D-A195-4974-A035-A5CD2559665A}" type="presOf" srcId="{96FADBBE-8C98-4C3F-8627-1EECD474B088}" destId="{2CE66373-5A93-49B8-B643-FFABD296B394}" srcOrd="1" destOrd="0" presId="urn:microsoft.com/office/officeart/2005/8/layout/vProcess5"/>
    <dgm:cxn modelId="{A88B194A-8DCE-4247-A8F8-92AE801F12E0}" srcId="{FCF7B04B-E8B0-4A4A-B77B-3DBAE8B12F34}" destId="{96FADBBE-8C98-4C3F-8627-1EECD474B088}" srcOrd="2" destOrd="0" parTransId="{7F765507-73AA-4619-B126-9BAFDA4C963F}" sibTransId="{A2A91C60-9032-4429-B5CA-A51812C37F2E}"/>
    <dgm:cxn modelId="{99B952E6-1774-49EB-B385-E98DC9D7BFD7}" type="presOf" srcId="{79C7F042-6360-4551-A56C-351326BAEABC}" destId="{B007EF75-8959-49F2-B046-D64D4FF163E1}" srcOrd="0" destOrd="0" presId="urn:microsoft.com/office/officeart/2005/8/layout/vProcess5"/>
    <dgm:cxn modelId="{28B0B29E-5B9E-46BC-BEBE-5E5386C87B04}" type="presOf" srcId="{94E70085-FB16-4C51-8A8A-34A436CB36C6}" destId="{4C3E8442-EE38-4C67-A17D-D8DAA562B753}" srcOrd="0" destOrd="0" presId="urn:microsoft.com/office/officeart/2005/8/layout/vProcess5"/>
    <dgm:cxn modelId="{CEDED0CD-DE64-4E58-AC6A-6057470C493A}" srcId="{FCF7B04B-E8B0-4A4A-B77B-3DBAE8B12F34}" destId="{79C7F042-6360-4551-A56C-351326BAEABC}" srcOrd="0" destOrd="0" parTransId="{F75E67E3-DC45-4EB2-A258-8431B216A5EE}" sibTransId="{F340BDA9-9DE8-4593-A1E1-2FD7D1654031}"/>
    <dgm:cxn modelId="{E4A810D7-B4BB-483F-896F-1F6886EF4291}" type="presOf" srcId="{30D68965-BDA0-45E4-8A47-D29B7AB25A98}" destId="{F4D95BA4-0CEE-46E2-A652-1908857C904F}" srcOrd="0" destOrd="0" presId="urn:microsoft.com/office/officeart/2005/8/layout/vProcess5"/>
    <dgm:cxn modelId="{AC7450BE-5642-420D-A9D4-A37CC5F72750}" type="presOf" srcId="{05D33818-7F80-4528-87B7-B26888802CB2}" destId="{CB7F09B1-E0C6-48E9-A4F6-60AD681D95C5}" srcOrd="1" destOrd="0" presId="urn:microsoft.com/office/officeart/2005/8/layout/vProcess5"/>
    <dgm:cxn modelId="{C0196FB0-EECC-435B-A893-6F44F427D02D}" srcId="{FCF7B04B-E8B0-4A4A-B77B-3DBAE8B12F34}" destId="{05D33818-7F80-4528-87B7-B26888802CB2}" srcOrd="3" destOrd="0" parTransId="{6D5F41C4-C31E-4A6C-A420-1C7BD676E90A}" sibTransId="{19264252-63FA-48B3-86B6-FD98E4ACCD85}"/>
    <dgm:cxn modelId="{105FA8F1-5CFD-4AFD-A0DA-20B5E0356071}" type="presOf" srcId="{79C7F042-6360-4551-A56C-351326BAEABC}" destId="{3A383BF1-15E3-4F40-842E-6D2F1F92FBEF}" srcOrd="1" destOrd="0" presId="urn:microsoft.com/office/officeart/2005/8/layout/vProcess5"/>
    <dgm:cxn modelId="{CFE7DAFC-63A3-4F26-98D7-92CD7C71D1F0}" type="presOf" srcId="{96FADBBE-8C98-4C3F-8627-1EECD474B088}" destId="{44088378-75E8-4980-A954-3CDF8468A7EC}" srcOrd="0" destOrd="0" presId="urn:microsoft.com/office/officeart/2005/8/layout/vProcess5"/>
    <dgm:cxn modelId="{F9DD99F1-09BA-47BE-869A-3FAFD0813AA8}" type="presOf" srcId="{FCF7B04B-E8B0-4A4A-B77B-3DBAE8B12F34}" destId="{C1AF55B4-84D7-4A1A-82E4-89F81BDE00E6}" srcOrd="0" destOrd="0" presId="urn:microsoft.com/office/officeart/2005/8/layout/vProcess5"/>
    <dgm:cxn modelId="{6FCB347D-DC68-4F6A-B618-9DF6761A9B96}" type="presOf" srcId="{05D33818-7F80-4528-87B7-B26888802CB2}" destId="{D041C167-E38E-4A70-81AC-10AB4DB6A29B}" srcOrd="0" destOrd="0" presId="urn:microsoft.com/office/officeart/2005/8/layout/vProcess5"/>
    <dgm:cxn modelId="{C59F2135-1FEB-4371-A609-A2A6D187216F}" type="presOf" srcId="{A2A91C60-9032-4429-B5CA-A51812C37F2E}" destId="{A640DCB4-38D1-45FD-B509-FB66136E15BF}" srcOrd="0" destOrd="0" presId="urn:microsoft.com/office/officeart/2005/8/layout/vProcess5"/>
    <dgm:cxn modelId="{4FFB912A-50B9-481A-987F-D1AFF3D52CDF}" type="presOf" srcId="{F340BDA9-9DE8-4593-A1E1-2FD7D1654031}" destId="{1862F602-B8EA-4C60-83C9-6AA7F68FC27C}" srcOrd="0" destOrd="0" presId="urn:microsoft.com/office/officeart/2005/8/layout/vProcess5"/>
    <dgm:cxn modelId="{C775D70B-68F3-4437-9C27-CB3502AD370E}" type="presParOf" srcId="{C1AF55B4-84D7-4A1A-82E4-89F81BDE00E6}" destId="{7B81A472-6B80-4381-971F-45EA565B81FB}" srcOrd="0" destOrd="0" presId="urn:microsoft.com/office/officeart/2005/8/layout/vProcess5"/>
    <dgm:cxn modelId="{63FFA6EA-FA2C-4D7B-BD5A-6FD2F558D09B}" type="presParOf" srcId="{C1AF55B4-84D7-4A1A-82E4-89F81BDE00E6}" destId="{B007EF75-8959-49F2-B046-D64D4FF163E1}" srcOrd="1" destOrd="0" presId="urn:microsoft.com/office/officeart/2005/8/layout/vProcess5"/>
    <dgm:cxn modelId="{10692E8D-14B8-4782-AC2B-F2852566C5E5}" type="presParOf" srcId="{C1AF55B4-84D7-4A1A-82E4-89F81BDE00E6}" destId="{F4D95BA4-0CEE-46E2-A652-1908857C904F}" srcOrd="2" destOrd="0" presId="urn:microsoft.com/office/officeart/2005/8/layout/vProcess5"/>
    <dgm:cxn modelId="{F43A0D0F-9D1D-4449-8EC2-35BE39D6CB7B}" type="presParOf" srcId="{C1AF55B4-84D7-4A1A-82E4-89F81BDE00E6}" destId="{44088378-75E8-4980-A954-3CDF8468A7EC}" srcOrd="3" destOrd="0" presId="urn:microsoft.com/office/officeart/2005/8/layout/vProcess5"/>
    <dgm:cxn modelId="{5F977C8A-F57E-4E88-802A-7EFC5A70E7C8}" type="presParOf" srcId="{C1AF55B4-84D7-4A1A-82E4-89F81BDE00E6}" destId="{D041C167-E38E-4A70-81AC-10AB4DB6A29B}" srcOrd="4" destOrd="0" presId="urn:microsoft.com/office/officeart/2005/8/layout/vProcess5"/>
    <dgm:cxn modelId="{0F3E8121-E956-4337-8214-AC84C412EBC1}" type="presParOf" srcId="{C1AF55B4-84D7-4A1A-82E4-89F81BDE00E6}" destId="{1862F602-B8EA-4C60-83C9-6AA7F68FC27C}" srcOrd="5" destOrd="0" presId="urn:microsoft.com/office/officeart/2005/8/layout/vProcess5"/>
    <dgm:cxn modelId="{B6033CF7-C05C-4201-9241-EB6921584F7E}" type="presParOf" srcId="{C1AF55B4-84D7-4A1A-82E4-89F81BDE00E6}" destId="{4C3E8442-EE38-4C67-A17D-D8DAA562B753}" srcOrd="6" destOrd="0" presId="urn:microsoft.com/office/officeart/2005/8/layout/vProcess5"/>
    <dgm:cxn modelId="{D8F7711B-4D4B-4178-A91A-DB9244CF039E}" type="presParOf" srcId="{C1AF55B4-84D7-4A1A-82E4-89F81BDE00E6}" destId="{A640DCB4-38D1-45FD-B509-FB66136E15BF}" srcOrd="7" destOrd="0" presId="urn:microsoft.com/office/officeart/2005/8/layout/vProcess5"/>
    <dgm:cxn modelId="{FC455D71-E8E7-47DD-BAF5-D10D13722AA0}" type="presParOf" srcId="{C1AF55B4-84D7-4A1A-82E4-89F81BDE00E6}" destId="{3A383BF1-15E3-4F40-842E-6D2F1F92FBEF}" srcOrd="8" destOrd="0" presId="urn:microsoft.com/office/officeart/2005/8/layout/vProcess5"/>
    <dgm:cxn modelId="{B88F90E8-1A4B-4007-ACEB-DCF7163A670E}" type="presParOf" srcId="{C1AF55B4-84D7-4A1A-82E4-89F81BDE00E6}" destId="{841E1EF2-B372-4CC0-8D2B-74670A3B8FE3}" srcOrd="9" destOrd="0" presId="urn:microsoft.com/office/officeart/2005/8/layout/vProcess5"/>
    <dgm:cxn modelId="{6777D577-7B33-4333-9583-42A36B1757CA}" type="presParOf" srcId="{C1AF55B4-84D7-4A1A-82E4-89F81BDE00E6}" destId="{2CE66373-5A93-49B8-B643-FFABD296B394}" srcOrd="10" destOrd="0" presId="urn:microsoft.com/office/officeart/2005/8/layout/vProcess5"/>
    <dgm:cxn modelId="{B468EB9D-3455-4857-9C56-1B6AC3DD08AD}" type="presParOf" srcId="{C1AF55B4-84D7-4A1A-82E4-89F81BDE00E6}" destId="{CB7F09B1-E0C6-48E9-A4F6-60AD681D95C5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2F7DFF80-B645-4867-88A3-77C891FF6121}" type="doc">
      <dgm:prSet loTypeId="urn:microsoft.com/office/officeart/2005/8/layout/pyramid4" loCatId="relationship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zh-TW" altLang="en-US"/>
        </a:p>
      </dgm:t>
    </dgm:pt>
    <dgm:pt modelId="{147BFBE9-4BA7-4926-9395-799F2F56A278}">
      <dgm:prSet phldrT="[文字]" custT="1"/>
      <dgm:spPr/>
      <dgm:t>
        <a:bodyPr/>
        <a:lstStyle/>
        <a:p>
          <a:pPr algn="l"/>
          <a:r>
            <a:rPr lang="zh-TW" altLang="en-US" sz="2000" b="1" dirty="0" smtClean="0"/>
            <a:t>提升學校營運並持續改善</a:t>
          </a:r>
          <a:endParaRPr lang="zh-TW" altLang="en-US" sz="2000" b="1" dirty="0"/>
        </a:p>
      </dgm:t>
    </dgm:pt>
    <dgm:pt modelId="{923DEC80-0AEE-4258-A040-3FF1AD40CCFF}" type="parTrans" cxnId="{202E33C0-9912-49DA-AC9D-A47040783C72}">
      <dgm:prSet/>
      <dgm:spPr/>
      <dgm:t>
        <a:bodyPr/>
        <a:lstStyle/>
        <a:p>
          <a:endParaRPr lang="zh-TW" altLang="en-US"/>
        </a:p>
      </dgm:t>
    </dgm:pt>
    <dgm:pt modelId="{9C338BCD-A8BF-4821-A5A5-176650DE8F21}" type="sibTrans" cxnId="{202E33C0-9912-49DA-AC9D-A47040783C72}">
      <dgm:prSet/>
      <dgm:spPr/>
      <dgm:t>
        <a:bodyPr/>
        <a:lstStyle/>
        <a:p>
          <a:endParaRPr lang="zh-TW" altLang="en-US"/>
        </a:p>
      </dgm:t>
    </dgm:pt>
    <dgm:pt modelId="{EF676531-B5B3-4E7C-8EAB-1E5029278749}">
      <dgm:prSet phldrT="[文字]" custT="1"/>
      <dgm:spPr/>
      <dgm:t>
        <a:bodyPr/>
        <a:lstStyle/>
        <a:p>
          <a:pPr algn="l"/>
          <a:r>
            <a:rPr lang="zh-TW" altLang="en-US" sz="2000" b="1" dirty="0" smtClean="0"/>
            <a:t>協助檢核內部控制之有效程度</a:t>
          </a:r>
          <a:endParaRPr lang="zh-TW" altLang="en-US" sz="2000" b="1" dirty="0"/>
        </a:p>
      </dgm:t>
    </dgm:pt>
    <dgm:pt modelId="{E81A74D5-D0D9-4707-910B-FE961B97571F}" type="parTrans" cxnId="{899410ED-5E57-4F2D-AAAB-9302B1871991}">
      <dgm:prSet/>
      <dgm:spPr/>
      <dgm:t>
        <a:bodyPr/>
        <a:lstStyle/>
        <a:p>
          <a:endParaRPr lang="zh-TW" altLang="en-US"/>
        </a:p>
      </dgm:t>
    </dgm:pt>
    <dgm:pt modelId="{F6E329E2-C859-4BF9-8F31-1693CFCD0A08}" type="sibTrans" cxnId="{899410ED-5E57-4F2D-AAAB-9302B1871991}">
      <dgm:prSet/>
      <dgm:spPr/>
      <dgm:t>
        <a:bodyPr/>
        <a:lstStyle/>
        <a:p>
          <a:endParaRPr lang="zh-TW" altLang="en-US"/>
        </a:p>
      </dgm:t>
    </dgm:pt>
    <dgm:pt modelId="{991990C1-138C-449E-A765-D2A95AD34941}">
      <dgm:prSet phldrT="[文字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en-US" altLang="zh-TW" sz="2800" b="1" dirty="0" smtClean="0"/>
        </a:p>
        <a:p>
          <a:r>
            <a:rPr lang="zh-TW" altLang="en-US" sz="2800" b="1" dirty="0" smtClean="0"/>
            <a:t>內部</a:t>
          </a:r>
          <a:endParaRPr lang="en-US" altLang="zh-TW" sz="2800" b="1" dirty="0" smtClean="0"/>
        </a:p>
        <a:p>
          <a:r>
            <a:rPr lang="zh-TW" altLang="en-US" sz="2800" b="1" dirty="0" smtClean="0"/>
            <a:t>稽核</a:t>
          </a:r>
          <a:endParaRPr lang="zh-TW" altLang="en-US" sz="2800" b="1" dirty="0"/>
        </a:p>
      </dgm:t>
    </dgm:pt>
    <dgm:pt modelId="{064C62ED-9AD2-4283-AAA5-8E1D808A0D89}" type="parTrans" cxnId="{F1DF096C-A4A1-40CD-A496-E52AE5C7D0F2}">
      <dgm:prSet/>
      <dgm:spPr/>
      <dgm:t>
        <a:bodyPr/>
        <a:lstStyle/>
        <a:p>
          <a:endParaRPr lang="zh-TW" altLang="en-US"/>
        </a:p>
      </dgm:t>
    </dgm:pt>
    <dgm:pt modelId="{C33F3EC7-D6BA-4664-9099-E1EEC4E3DC06}" type="sibTrans" cxnId="{F1DF096C-A4A1-40CD-A496-E52AE5C7D0F2}">
      <dgm:prSet/>
      <dgm:spPr/>
      <dgm:t>
        <a:bodyPr/>
        <a:lstStyle/>
        <a:p>
          <a:endParaRPr lang="zh-TW" altLang="en-US"/>
        </a:p>
      </dgm:t>
    </dgm:pt>
    <dgm:pt modelId="{BDBD53D7-29FE-4D22-A94F-4C8D47B36F65}">
      <dgm:prSet phldrT="[文字]" custT="1"/>
      <dgm:spPr/>
      <dgm:t>
        <a:bodyPr/>
        <a:lstStyle/>
        <a:p>
          <a:pPr algn="l"/>
          <a:r>
            <a:rPr lang="zh-TW" altLang="en-US" sz="2000" b="1" dirty="0" smtClean="0"/>
            <a:t>確保內部控制度持續有效實施</a:t>
          </a:r>
          <a:endParaRPr lang="zh-TW" altLang="en-US" sz="2000" b="1" dirty="0"/>
        </a:p>
      </dgm:t>
    </dgm:pt>
    <dgm:pt modelId="{3D987676-DBD9-4723-BD4D-B184B06161E1}" type="parTrans" cxnId="{C546A6D2-C551-46F2-BE5C-0D80B510DA68}">
      <dgm:prSet/>
      <dgm:spPr/>
      <dgm:t>
        <a:bodyPr/>
        <a:lstStyle/>
        <a:p>
          <a:endParaRPr lang="zh-TW" altLang="en-US"/>
        </a:p>
      </dgm:t>
    </dgm:pt>
    <dgm:pt modelId="{CC119EE3-D7F4-453C-AC8E-C8B6C48EB023}" type="sibTrans" cxnId="{C546A6D2-C551-46F2-BE5C-0D80B510DA68}">
      <dgm:prSet/>
      <dgm:spPr/>
      <dgm:t>
        <a:bodyPr/>
        <a:lstStyle/>
        <a:p>
          <a:endParaRPr lang="zh-TW" altLang="en-US"/>
        </a:p>
      </dgm:t>
    </dgm:pt>
    <dgm:pt modelId="{F0B8C1D2-91DE-4155-B35F-0736B64886C8}" type="pres">
      <dgm:prSet presAssocID="{2F7DFF80-B645-4867-88A3-77C891FF6121}" presName="compositeShape" presStyleCnt="0">
        <dgm:presLayoutVars>
          <dgm:chMax val="9"/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ADDEEF94-AF99-465E-93FB-C0825A840FC3}" type="pres">
      <dgm:prSet presAssocID="{2F7DFF80-B645-4867-88A3-77C891FF6121}" presName="triangle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2239669-BDB4-4F10-A654-F19B4990BBA3}" type="pres">
      <dgm:prSet presAssocID="{2F7DFF80-B645-4867-88A3-77C891FF6121}" presName="triangle2" presStyleLbl="node1" presStyleIdx="1" presStyleCnt="4" custScaleX="11389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1B2B306-D89F-4A86-823B-BD4608F3C30D}" type="pres">
      <dgm:prSet presAssocID="{2F7DFF80-B645-4867-88A3-77C891FF6121}" presName="triangle3" presStyleLbl="node1" presStyleIdx="2" presStyleCnt="4" custLinFactNeighborX="-912" custLinFactNeighborY="308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E80EDEA-FA2D-4AE0-9669-786FE19F6E7F}" type="pres">
      <dgm:prSet presAssocID="{2F7DFF80-B645-4867-88A3-77C891FF6121}" presName="triangle4" presStyleLbl="node1" presStyleIdx="3" presStyleCnt="4" custScaleX="11327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CA8284A4-8400-4AAD-94FE-DBADE50C2B09}" type="presOf" srcId="{991990C1-138C-449E-A765-D2A95AD34941}" destId="{A1B2B306-D89F-4A86-823B-BD4608F3C30D}" srcOrd="0" destOrd="0" presId="urn:microsoft.com/office/officeart/2005/8/layout/pyramid4"/>
    <dgm:cxn modelId="{58CFAD00-C70E-4647-9944-2F9CB14F1219}" type="presOf" srcId="{BDBD53D7-29FE-4D22-A94F-4C8D47B36F65}" destId="{0E80EDEA-FA2D-4AE0-9669-786FE19F6E7F}" srcOrd="0" destOrd="0" presId="urn:microsoft.com/office/officeart/2005/8/layout/pyramid4"/>
    <dgm:cxn modelId="{163E03EF-B0DB-4642-B9C3-95CC3ED6C28A}" type="presOf" srcId="{147BFBE9-4BA7-4926-9395-799F2F56A278}" destId="{ADDEEF94-AF99-465E-93FB-C0825A840FC3}" srcOrd="0" destOrd="0" presId="urn:microsoft.com/office/officeart/2005/8/layout/pyramid4"/>
    <dgm:cxn modelId="{899410ED-5E57-4F2D-AAAB-9302B1871991}" srcId="{2F7DFF80-B645-4867-88A3-77C891FF6121}" destId="{EF676531-B5B3-4E7C-8EAB-1E5029278749}" srcOrd="1" destOrd="0" parTransId="{E81A74D5-D0D9-4707-910B-FE961B97571F}" sibTransId="{F6E329E2-C859-4BF9-8F31-1693CFCD0A08}"/>
    <dgm:cxn modelId="{202E33C0-9912-49DA-AC9D-A47040783C72}" srcId="{2F7DFF80-B645-4867-88A3-77C891FF6121}" destId="{147BFBE9-4BA7-4926-9395-799F2F56A278}" srcOrd="0" destOrd="0" parTransId="{923DEC80-0AEE-4258-A040-3FF1AD40CCFF}" sibTransId="{9C338BCD-A8BF-4821-A5A5-176650DE8F21}"/>
    <dgm:cxn modelId="{F1DF096C-A4A1-40CD-A496-E52AE5C7D0F2}" srcId="{2F7DFF80-B645-4867-88A3-77C891FF6121}" destId="{991990C1-138C-449E-A765-D2A95AD34941}" srcOrd="2" destOrd="0" parTransId="{064C62ED-9AD2-4283-AAA5-8E1D808A0D89}" sibTransId="{C33F3EC7-D6BA-4664-9099-E1EEC4E3DC06}"/>
    <dgm:cxn modelId="{4D527B20-3B65-4D14-B2C0-93744B3D920B}" type="presOf" srcId="{EF676531-B5B3-4E7C-8EAB-1E5029278749}" destId="{82239669-BDB4-4F10-A654-F19B4990BBA3}" srcOrd="0" destOrd="0" presId="urn:microsoft.com/office/officeart/2005/8/layout/pyramid4"/>
    <dgm:cxn modelId="{9D857969-02B7-4CAE-9B74-FE89DBF4DDE9}" type="presOf" srcId="{2F7DFF80-B645-4867-88A3-77C891FF6121}" destId="{F0B8C1D2-91DE-4155-B35F-0736B64886C8}" srcOrd="0" destOrd="0" presId="urn:microsoft.com/office/officeart/2005/8/layout/pyramid4"/>
    <dgm:cxn modelId="{C546A6D2-C551-46F2-BE5C-0D80B510DA68}" srcId="{2F7DFF80-B645-4867-88A3-77C891FF6121}" destId="{BDBD53D7-29FE-4D22-A94F-4C8D47B36F65}" srcOrd="3" destOrd="0" parTransId="{3D987676-DBD9-4723-BD4D-B184B06161E1}" sibTransId="{CC119EE3-D7F4-453C-AC8E-C8B6C48EB023}"/>
    <dgm:cxn modelId="{36BB0DAF-7DDF-456D-B4D1-9C8EC1A8BA79}" type="presParOf" srcId="{F0B8C1D2-91DE-4155-B35F-0736B64886C8}" destId="{ADDEEF94-AF99-465E-93FB-C0825A840FC3}" srcOrd="0" destOrd="0" presId="urn:microsoft.com/office/officeart/2005/8/layout/pyramid4"/>
    <dgm:cxn modelId="{F6C5137E-A54C-4F84-B093-C8CECAE19B83}" type="presParOf" srcId="{F0B8C1D2-91DE-4155-B35F-0736B64886C8}" destId="{82239669-BDB4-4F10-A654-F19B4990BBA3}" srcOrd="1" destOrd="0" presId="urn:microsoft.com/office/officeart/2005/8/layout/pyramid4"/>
    <dgm:cxn modelId="{EC08A754-73B3-487B-900B-9E8C5CFEC1D0}" type="presParOf" srcId="{F0B8C1D2-91DE-4155-B35F-0736B64886C8}" destId="{A1B2B306-D89F-4A86-823B-BD4608F3C30D}" srcOrd="2" destOrd="0" presId="urn:microsoft.com/office/officeart/2005/8/layout/pyramid4"/>
    <dgm:cxn modelId="{44A011ED-5DBF-405D-B469-4BA56D20B633}" type="presParOf" srcId="{F0B8C1D2-91DE-4155-B35F-0736B64886C8}" destId="{0E80EDEA-FA2D-4AE0-9669-786FE19F6E7F}" srcOrd="3" destOrd="0" presId="urn:microsoft.com/office/officeart/2005/8/layout/pyramid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4A8D58AF-4F86-46CE-AED9-A98E9DCBEAF6}" type="doc">
      <dgm:prSet loTypeId="urn:microsoft.com/office/officeart/2005/8/layout/vList5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C95C84EA-21AC-4A2B-AA70-6948F0303291}">
      <dgm:prSet phldrT="[文字]" custT="1"/>
      <dgm:spPr/>
      <dgm:t>
        <a:bodyPr/>
        <a:lstStyle/>
        <a:p>
          <a:r>
            <a:rPr lang="zh-TW" altLang="en-US" sz="3200" dirty="0" smtClean="0"/>
            <a:t>定期性稽核</a:t>
          </a:r>
          <a:endParaRPr lang="zh-TW" altLang="en-US" sz="3200" dirty="0"/>
        </a:p>
      </dgm:t>
    </dgm:pt>
    <dgm:pt modelId="{F658F235-68DE-453D-B29E-23485A7A2B85}" type="parTrans" cxnId="{6668F2B7-3E9C-4EF3-A50E-F325ECF6A154}">
      <dgm:prSet/>
      <dgm:spPr/>
      <dgm:t>
        <a:bodyPr/>
        <a:lstStyle/>
        <a:p>
          <a:endParaRPr lang="zh-TW" altLang="en-US"/>
        </a:p>
      </dgm:t>
    </dgm:pt>
    <dgm:pt modelId="{8A9695AA-920D-411B-B131-C9CDF5514065}" type="sibTrans" cxnId="{6668F2B7-3E9C-4EF3-A50E-F325ECF6A154}">
      <dgm:prSet/>
      <dgm:spPr/>
      <dgm:t>
        <a:bodyPr/>
        <a:lstStyle/>
        <a:p>
          <a:endParaRPr lang="zh-TW" altLang="en-US"/>
        </a:p>
      </dgm:t>
    </dgm:pt>
    <dgm:pt modelId="{122B28AD-3FC6-4CAF-8794-BC4894A55422}">
      <dgm:prSet phldrT="[文字]"/>
      <dgm:spPr/>
      <dgm:t>
        <a:bodyPr/>
        <a:lstStyle/>
        <a:p>
          <a:r>
            <a:rPr lang="zh-TW" altLang="en-US" dirty="0" smtClean="0"/>
            <a:t>由內部稽核人員依</a:t>
          </a:r>
          <a:r>
            <a:rPr lang="zh-TW" altLang="en-US" u="sng" dirty="0" smtClean="0"/>
            <a:t>年度稽核計畫</a:t>
          </a:r>
          <a:r>
            <a:rPr lang="zh-TW" altLang="en-US" dirty="0" smtClean="0"/>
            <a:t>及本校內部控制小組設置要點執行</a:t>
          </a:r>
          <a:endParaRPr lang="zh-TW" altLang="en-US" dirty="0"/>
        </a:p>
      </dgm:t>
    </dgm:pt>
    <dgm:pt modelId="{319DF37A-FDC0-4055-9D9B-04B4BF8DEB33}" type="parTrans" cxnId="{5DE0BEEF-50B8-4A7C-8D72-512D27F94639}">
      <dgm:prSet/>
      <dgm:spPr/>
      <dgm:t>
        <a:bodyPr/>
        <a:lstStyle/>
        <a:p>
          <a:endParaRPr lang="zh-TW" altLang="en-US"/>
        </a:p>
      </dgm:t>
    </dgm:pt>
    <dgm:pt modelId="{B42E5AF3-8030-4129-88E1-F3DEC79ABB3F}" type="sibTrans" cxnId="{5DE0BEEF-50B8-4A7C-8D72-512D27F94639}">
      <dgm:prSet/>
      <dgm:spPr/>
      <dgm:t>
        <a:bodyPr/>
        <a:lstStyle/>
        <a:p>
          <a:endParaRPr lang="zh-TW" altLang="en-US"/>
        </a:p>
      </dgm:t>
    </dgm:pt>
    <dgm:pt modelId="{1CA0ED64-B9C5-4A7A-B5A5-09A483B40096}">
      <dgm:prSet phldrT="[文字]" custT="1"/>
      <dgm:spPr/>
      <dgm:t>
        <a:bodyPr/>
        <a:lstStyle/>
        <a:p>
          <a:r>
            <a:rPr lang="zh-TW" altLang="en-US" sz="3200" dirty="0" smtClean="0"/>
            <a:t>專案性稽核</a:t>
          </a:r>
          <a:endParaRPr lang="zh-TW" altLang="en-US" sz="3200" dirty="0"/>
        </a:p>
      </dgm:t>
    </dgm:pt>
    <dgm:pt modelId="{4F92AFB4-8009-4025-8650-D41F4FB07D8E}" type="parTrans" cxnId="{F89932A1-9B5A-4FF3-AC28-49441BC63504}">
      <dgm:prSet/>
      <dgm:spPr/>
      <dgm:t>
        <a:bodyPr/>
        <a:lstStyle/>
        <a:p>
          <a:endParaRPr lang="zh-TW" altLang="en-US"/>
        </a:p>
      </dgm:t>
    </dgm:pt>
    <dgm:pt modelId="{192C436F-D82E-48E2-9C01-66DC0D8ECC6A}" type="sibTrans" cxnId="{F89932A1-9B5A-4FF3-AC28-49441BC63504}">
      <dgm:prSet/>
      <dgm:spPr/>
      <dgm:t>
        <a:bodyPr/>
        <a:lstStyle/>
        <a:p>
          <a:endParaRPr lang="zh-TW" altLang="en-US"/>
        </a:p>
      </dgm:t>
    </dgm:pt>
    <dgm:pt modelId="{3F375460-E6A0-4F78-B1A9-AAE423C0B95D}">
      <dgm:prSet phldrT="[文字]"/>
      <dgm:spPr/>
      <dgm:t>
        <a:bodyPr/>
        <a:lstStyle/>
        <a:p>
          <a:r>
            <a:rPr lang="zh-TW" altLang="en-US" dirty="0" smtClean="0"/>
            <a:t>因單位已發生風險或單位接受校外補助經費專案計畫進行之查核</a:t>
          </a:r>
          <a:endParaRPr lang="zh-TW" altLang="en-US" dirty="0"/>
        </a:p>
      </dgm:t>
    </dgm:pt>
    <dgm:pt modelId="{22CBE293-F09F-43CB-B7ED-225C673530D7}" type="parTrans" cxnId="{752E6097-E990-4577-B61A-FB047FB7E55E}">
      <dgm:prSet/>
      <dgm:spPr/>
      <dgm:t>
        <a:bodyPr/>
        <a:lstStyle/>
        <a:p>
          <a:endParaRPr lang="zh-TW" altLang="en-US"/>
        </a:p>
      </dgm:t>
    </dgm:pt>
    <dgm:pt modelId="{9A230CCC-22C7-4E66-91F7-AC11C45E4E42}" type="sibTrans" cxnId="{752E6097-E990-4577-B61A-FB047FB7E55E}">
      <dgm:prSet/>
      <dgm:spPr/>
      <dgm:t>
        <a:bodyPr/>
        <a:lstStyle/>
        <a:p>
          <a:endParaRPr lang="zh-TW" altLang="en-US"/>
        </a:p>
      </dgm:t>
    </dgm:pt>
    <dgm:pt modelId="{70B03144-EE5F-45CD-AE9C-5BBF69E333C0}" type="pres">
      <dgm:prSet presAssocID="{4A8D58AF-4F86-46CE-AED9-A98E9DCBEAF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BB8CDDC4-CFF3-472A-9304-DC086C42B54A}" type="pres">
      <dgm:prSet presAssocID="{C95C84EA-21AC-4A2B-AA70-6948F0303291}" presName="linNode" presStyleCnt="0"/>
      <dgm:spPr/>
    </dgm:pt>
    <dgm:pt modelId="{38D7418B-02D9-4F27-BD7F-08D13E75D9BE}" type="pres">
      <dgm:prSet presAssocID="{C95C84EA-21AC-4A2B-AA70-6948F0303291}" presName="parentText" presStyleLbl="node1" presStyleIdx="0" presStyleCnt="2" custScaleX="90279" custScaleY="57587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CC6A84E-D2FD-4F99-A922-8327252CA226}" type="pres">
      <dgm:prSet presAssocID="{C95C84EA-21AC-4A2B-AA70-6948F0303291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6A1AADE-A259-49EA-9548-C8B4574A5682}" type="pres">
      <dgm:prSet presAssocID="{8A9695AA-920D-411B-B131-C9CDF5514065}" presName="sp" presStyleCnt="0"/>
      <dgm:spPr/>
    </dgm:pt>
    <dgm:pt modelId="{C0C93E58-D5F6-4C84-864F-F63C5CE0F07A}" type="pres">
      <dgm:prSet presAssocID="{1CA0ED64-B9C5-4A7A-B5A5-09A483B40096}" presName="linNode" presStyleCnt="0"/>
      <dgm:spPr/>
    </dgm:pt>
    <dgm:pt modelId="{5B5A7AF9-9682-4C8F-B3BA-2C057007B730}" type="pres">
      <dgm:prSet presAssocID="{1CA0ED64-B9C5-4A7A-B5A5-09A483B40096}" presName="parentText" presStyleLbl="node1" presStyleIdx="1" presStyleCnt="2" custScaleX="90278" custScaleY="62732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9FEDD8B-4D20-46A8-B06F-BBFBF7A6D323}" type="pres">
      <dgm:prSet presAssocID="{1CA0ED64-B9C5-4A7A-B5A5-09A483B40096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DDB56456-ECF1-49B7-98BE-ACA5210C6B01}" type="presOf" srcId="{1CA0ED64-B9C5-4A7A-B5A5-09A483B40096}" destId="{5B5A7AF9-9682-4C8F-B3BA-2C057007B730}" srcOrd="0" destOrd="0" presId="urn:microsoft.com/office/officeart/2005/8/layout/vList5"/>
    <dgm:cxn modelId="{8CE3A29C-ED1D-4D0F-B953-8C48DF3FB8A8}" type="presOf" srcId="{4A8D58AF-4F86-46CE-AED9-A98E9DCBEAF6}" destId="{70B03144-EE5F-45CD-AE9C-5BBF69E333C0}" srcOrd="0" destOrd="0" presId="urn:microsoft.com/office/officeart/2005/8/layout/vList5"/>
    <dgm:cxn modelId="{5DE0BEEF-50B8-4A7C-8D72-512D27F94639}" srcId="{C95C84EA-21AC-4A2B-AA70-6948F0303291}" destId="{122B28AD-3FC6-4CAF-8794-BC4894A55422}" srcOrd="0" destOrd="0" parTransId="{319DF37A-FDC0-4055-9D9B-04B4BF8DEB33}" sibTransId="{B42E5AF3-8030-4129-88E1-F3DEC79ABB3F}"/>
    <dgm:cxn modelId="{375DBC9C-8D0B-4338-85D8-43B945904487}" type="presOf" srcId="{3F375460-E6A0-4F78-B1A9-AAE423C0B95D}" destId="{09FEDD8B-4D20-46A8-B06F-BBFBF7A6D323}" srcOrd="0" destOrd="0" presId="urn:microsoft.com/office/officeart/2005/8/layout/vList5"/>
    <dgm:cxn modelId="{520B3225-6226-4665-826B-817C682DFFC0}" type="presOf" srcId="{122B28AD-3FC6-4CAF-8794-BC4894A55422}" destId="{ACC6A84E-D2FD-4F99-A922-8327252CA226}" srcOrd="0" destOrd="0" presId="urn:microsoft.com/office/officeart/2005/8/layout/vList5"/>
    <dgm:cxn modelId="{F89932A1-9B5A-4FF3-AC28-49441BC63504}" srcId="{4A8D58AF-4F86-46CE-AED9-A98E9DCBEAF6}" destId="{1CA0ED64-B9C5-4A7A-B5A5-09A483B40096}" srcOrd="1" destOrd="0" parTransId="{4F92AFB4-8009-4025-8650-D41F4FB07D8E}" sibTransId="{192C436F-D82E-48E2-9C01-66DC0D8ECC6A}"/>
    <dgm:cxn modelId="{752E6097-E990-4577-B61A-FB047FB7E55E}" srcId="{1CA0ED64-B9C5-4A7A-B5A5-09A483B40096}" destId="{3F375460-E6A0-4F78-B1A9-AAE423C0B95D}" srcOrd="0" destOrd="0" parTransId="{22CBE293-F09F-43CB-B7ED-225C673530D7}" sibTransId="{9A230CCC-22C7-4E66-91F7-AC11C45E4E42}"/>
    <dgm:cxn modelId="{6668F2B7-3E9C-4EF3-A50E-F325ECF6A154}" srcId="{4A8D58AF-4F86-46CE-AED9-A98E9DCBEAF6}" destId="{C95C84EA-21AC-4A2B-AA70-6948F0303291}" srcOrd="0" destOrd="0" parTransId="{F658F235-68DE-453D-B29E-23485A7A2B85}" sibTransId="{8A9695AA-920D-411B-B131-C9CDF5514065}"/>
    <dgm:cxn modelId="{A739D4BB-7DF4-4C26-A7ED-D15E90326D2B}" type="presOf" srcId="{C95C84EA-21AC-4A2B-AA70-6948F0303291}" destId="{38D7418B-02D9-4F27-BD7F-08D13E75D9BE}" srcOrd="0" destOrd="0" presId="urn:microsoft.com/office/officeart/2005/8/layout/vList5"/>
    <dgm:cxn modelId="{50FE4FCA-D3A9-4910-B2BC-380CD7BE8B36}" type="presParOf" srcId="{70B03144-EE5F-45CD-AE9C-5BBF69E333C0}" destId="{BB8CDDC4-CFF3-472A-9304-DC086C42B54A}" srcOrd="0" destOrd="0" presId="urn:microsoft.com/office/officeart/2005/8/layout/vList5"/>
    <dgm:cxn modelId="{DDBD6948-A8F9-4FEC-9696-EB78126D7545}" type="presParOf" srcId="{BB8CDDC4-CFF3-472A-9304-DC086C42B54A}" destId="{38D7418B-02D9-4F27-BD7F-08D13E75D9BE}" srcOrd="0" destOrd="0" presId="urn:microsoft.com/office/officeart/2005/8/layout/vList5"/>
    <dgm:cxn modelId="{74346E95-1E59-4D87-A9D3-3023B27A07C9}" type="presParOf" srcId="{BB8CDDC4-CFF3-472A-9304-DC086C42B54A}" destId="{ACC6A84E-D2FD-4F99-A922-8327252CA226}" srcOrd="1" destOrd="0" presId="urn:microsoft.com/office/officeart/2005/8/layout/vList5"/>
    <dgm:cxn modelId="{D1A0711E-3620-4C73-B6C3-B27D228C88C5}" type="presParOf" srcId="{70B03144-EE5F-45CD-AE9C-5BBF69E333C0}" destId="{C6A1AADE-A259-49EA-9548-C8B4574A5682}" srcOrd="1" destOrd="0" presId="urn:microsoft.com/office/officeart/2005/8/layout/vList5"/>
    <dgm:cxn modelId="{BE83B1EB-B190-4694-AB0B-7480647B756A}" type="presParOf" srcId="{70B03144-EE5F-45CD-AE9C-5BBF69E333C0}" destId="{C0C93E58-D5F6-4C84-864F-F63C5CE0F07A}" srcOrd="2" destOrd="0" presId="urn:microsoft.com/office/officeart/2005/8/layout/vList5"/>
    <dgm:cxn modelId="{BDFEB06D-5786-4904-936F-36BFACF59471}" type="presParOf" srcId="{C0C93E58-D5F6-4C84-864F-F63C5CE0F07A}" destId="{5B5A7AF9-9682-4C8F-B3BA-2C057007B730}" srcOrd="0" destOrd="0" presId="urn:microsoft.com/office/officeart/2005/8/layout/vList5"/>
    <dgm:cxn modelId="{24BC7EF2-31EB-401A-A3FC-13D86C5983E6}" type="presParOf" srcId="{C0C93E58-D5F6-4C84-864F-F63C5CE0F07A}" destId="{09FEDD8B-4D20-46A8-B06F-BBFBF7A6D323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D3B0AB3-7598-4203-9979-C2A97E253529}" type="doc">
      <dgm:prSet loTypeId="urn:microsoft.com/office/officeart/2005/8/layout/chevron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zh-TW" altLang="en-US"/>
        </a:p>
      </dgm:t>
    </dgm:pt>
    <dgm:pt modelId="{CDC47FD1-1C8B-43A2-9AA1-93A1A6B17DF1}">
      <dgm:prSet phldrT="[文字]"/>
      <dgm:spPr/>
      <dgm:t>
        <a:bodyPr/>
        <a:lstStyle/>
        <a:p>
          <a:r>
            <a:rPr lang="zh-TW" altLang="en-US" b="1" dirty="0" smtClean="0"/>
            <a:t>組織面</a:t>
          </a:r>
          <a:endParaRPr lang="zh-TW" altLang="en-US" b="1" dirty="0"/>
        </a:p>
      </dgm:t>
    </dgm:pt>
    <dgm:pt modelId="{D501B003-9B85-4DF8-A751-F99AB97A15CE}" type="parTrans" cxnId="{77084D74-2D25-4ED5-BA45-00627F57578B}">
      <dgm:prSet/>
      <dgm:spPr/>
      <dgm:t>
        <a:bodyPr/>
        <a:lstStyle/>
        <a:p>
          <a:endParaRPr lang="zh-TW" altLang="en-US"/>
        </a:p>
      </dgm:t>
    </dgm:pt>
    <dgm:pt modelId="{4FCC7BCC-D413-46E5-9EB6-8E2E7B50D3A3}" type="sibTrans" cxnId="{77084D74-2D25-4ED5-BA45-00627F57578B}">
      <dgm:prSet/>
      <dgm:spPr/>
      <dgm:t>
        <a:bodyPr/>
        <a:lstStyle/>
        <a:p>
          <a:endParaRPr lang="zh-TW" altLang="en-US"/>
        </a:p>
      </dgm:t>
    </dgm:pt>
    <dgm:pt modelId="{59DBCA72-1551-49B8-BFC0-E877CE4F933E}">
      <dgm:prSet phldrT="[文字]" custT="1"/>
      <dgm:spPr/>
      <dgm:t>
        <a:bodyPr/>
        <a:lstStyle/>
        <a:p>
          <a:r>
            <a:rPr lang="zh-TW" altLang="en-US" sz="1800" b="1" dirty="0" smtClean="0">
              <a:latin typeface="+mn-ea"/>
              <a:ea typeface="+mn-ea"/>
            </a:rPr>
            <a:t>設</a:t>
          </a:r>
          <a:r>
            <a:rPr lang="zh-TW" altLang="en-US" sz="18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「</a:t>
          </a:r>
          <a:r>
            <a:rPr lang="zh-TW" altLang="en-US" sz="1800" b="1" dirty="0" smtClean="0">
              <a:latin typeface="+mn-ea"/>
              <a:ea typeface="+mn-ea"/>
            </a:rPr>
            <a:t>國立中山大學校務品質保證中心</a:t>
          </a:r>
          <a:r>
            <a:rPr lang="zh-TW" altLang="en-US" sz="18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」</a:t>
          </a:r>
          <a:r>
            <a:rPr lang="zh-TW" altLang="en-US" sz="1800" b="1" dirty="0" smtClean="0">
              <a:latin typeface="PMingLiU" panose="02020500000000000000" pitchFamily="18" charset="-120"/>
              <a:ea typeface="PMingLiU" panose="02020500000000000000" pitchFamily="18" charset="-120"/>
            </a:rPr>
            <a:t>，</a:t>
          </a:r>
          <a:r>
            <a:rPr lang="zh-TW" altLang="en-US" sz="1800" b="1" dirty="0" smtClean="0">
              <a:latin typeface="+mn-ea"/>
              <a:ea typeface="+mn-ea"/>
            </a:rPr>
            <a:t> 下設「內部控制小組 」及</a:t>
          </a:r>
          <a:r>
            <a:rPr lang="zh-TW" altLang="en-US" sz="18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「校務基金專任稽核人員」</a:t>
          </a:r>
          <a:endParaRPr lang="zh-TW" altLang="en-US" sz="1800" b="1" dirty="0">
            <a:latin typeface="+mn-ea"/>
            <a:ea typeface="+mn-ea"/>
          </a:endParaRPr>
        </a:p>
      </dgm:t>
    </dgm:pt>
    <dgm:pt modelId="{9D0512B0-8990-4790-B8D9-B42185283C7F}" type="parTrans" cxnId="{3E9F78C3-58ED-4B7C-8850-C4E65F0B1BDA}">
      <dgm:prSet/>
      <dgm:spPr/>
      <dgm:t>
        <a:bodyPr/>
        <a:lstStyle/>
        <a:p>
          <a:endParaRPr lang="zh-TW" altLang="en-US"/>
        </a:p>
      </dgm:t>
    </dgm:pt>
    <dgm:pt modelId="{86C85D77-F379-4725-902F-4C221DB05DEF}" type="sibTrans" cxnId="{3E9F78C3-58ED-4B7C-8850-C4E65F0B1BDA}">
      <dgm:prSet/>
      <dgm:spPr/>
      <dgm:t>
        <a:bodyPr/>
        <a:lstStyle/>
        <a:p>
          <a:endParaRPr lang="zh-TW" altLang="en-US"/>
        </a:p>
      </dgm:t>
    </dgm:pt>
    <dgm:pt modelId="{67355C69-2421-41B7-9502-915B7164A878}">
      <dgm:prSet phldrT="[文字]"/>
      <dgm:spPr/>
      <dgm:t>
        <a:bodyPr/>
        <a:lstStyle/>
        <a:p>
          <a:r>
            <a:rPr lang="zh-TW" altLang="en-US" b="1" dirty="0" smtClean="0"/>
            <a:t>法制面</a:t>
          </a:r>
          <a:endParaRPr lang="zh-TW" altLang="en-US" b="1" dirty="0"/>
        </a:p>
      </dgm:t>
    </dgm:pt>
    <dgm:pt modelId="{20BBD8C4-D4C3-4BC6-BBA7-9B2A2C469D29}" type="parTrans" cxnId="{2D55633D-C1A0-48B0-A27E-4071A7DAF16E}">
      <dgm:prSet/>
      <dgm:spPr/>
      <dgm:t>
        <a:bodyPr/>
        <a:lstStyle/>
        <a:p>
          <a:endParaRPr lang="zh-TW" altLang="en-US"/>
        </a:p>
      </dgm:t>
    </dgm:pt>
    <dgm:pt modelId="{577721B3-9595-4DD2-8B94-54C215B25F34}" type="sibTrans" cxnId="{2D55633D-C1A0-48B0-A27E-4071A7DAF16E}">
      <dgm:prSet/>
      <dgm:spPr/>
      <dgm:t>
        <a:bodyPr/>
        <a:lstStyle/>
        <a:p>
          <a:endParaRPr lang="zh-TW" altLang="en-US"/>
        </a:p>
      </dgm:t>
    </dgm:pt>
    <dgm:pt modelId="{A944A9E5-94EF-41E6-902D-1D06C274A5FA}">
      <dgm:prSet phldrT="[文字]" custT="1"/>
      <dgm:spPr/>
      <dgm:t>
        <a:bodyPr/>
        <a:lstStyle/>
        <a:p>
          <a:r>
            <a:rPr lang="zh-TW" altLang="en-US" sz="1800" b="1" dirty="0" smtClean="0"/>
            <a:t>國立中山大學校務品質保證中心設置要點</a:t>
          </a:r>
          <a:endParaRPr lang="zh-TW" altLang="en-US" sz="1800" b="1" dirty="0">
            <a:latin typeface="+mn-ea"/>
            <a:ea typeface="+mn-ea"/>
          </a:endParaRPr>
        </a:p>
      </dgm:t>
    </dgm:pt>
    <dgm:pt modelId="{F5C5E49B-CA58-44C3-B28C-42082ECDEAE2}" type="parTrans" cxnId="{75C1007A-2D11-40C6-A77E-4FAC521745F6}">
      <dgm:prSet/>
      <dgm:spPr/>
      <dgm:t>
        <a:bodyPr/>
        <a:lstStyle/>
        <a:p>
          <a:endParaRPr lang="zh-TW" altLang="en-US"/>
        </a:p>
      </dgm:t>
    </dgm:pt>
    <dgm:pt modelId="{76EEA55C-ED5E-4990-B74F-C509A2F1CB5B}" type="sibTrans" cxnId="{75C1007A-2D11-40C6-A77E-4FAC521745F6}">
      <dgm:prSet/>
      <dgm:spPr/>
      <dgm:t>
        <a:bodyPr/>
        <a:lstStyle/>
        <a:p>
          <a:endParaRPr lang="zh-TW" altLang="en-US"/>
        </a:p>
      </dgm:t>
    </dgm:pt>
    <dgm:pt modelId="{C226F8A1-CD7D-4B23-8310-9782A42E3B6D}">
      <dgm:prSet phldrT="[文字]"/>
      <dgm:spPr/>
      <dgm:t>
        <a:bodyPr/>
        <a:lstStyle/>
        <a:p>
          <a:r>
            <a:rPr lang="zh-TW" altLang="en-US" b="1" dirty="0" smtClean="0"/>
            <a:t>實踐面</a:t>
          </a:r>
          <a:endParaRPr lang="zh-TW" altLang="en-US" b="1" dirty="0"/>
        </a:p>
      </dgm:t>
    </dgm:pt>
    <dgm:pt modelId="{0FCCBF58-432F-4183-8867-F3D11D62545F}" type="parTrans" cxnId="{D8E6138B-2927-44B4-9E62-422AB79B4110}">
      <dgm:prSet/>
      <dgm:spPr/>
      <dgm:t>
        <a:bodyPr/>
        <a:lstStyle/>
        <a:p>
          <a:endParaRPr lang="zh-TW" altLang="en-US"/>
        </a:p>
      </dgm:t>
    </dgm:pt>
    <dgm:pt modelId="{09617AC0-A028-401D-9C7D-925410CFA000}" type="sibTrans" cxnId="{D8E6138B-2927-44B4-9E62-422AB79B4110}">
      <dgm:prSet/>
      <dgm:spPr/>
      <dgm:t>
        <a:bodyPr/>
        <a:lstStyle/>
        <a:p>
          <a:endParaRPr lang="zh-TW" altLang="en-US"/>
        </a:p>
      </dgm:t>
    </dgm:pt>
    <dgm:pt modelId="{461B1D55-A232-4F56-851F-D833D5A85361}">
      <dgm:prSet phldrT="[文字]" custT="1"/>
      <dgm:spPr/>
      <dgm:t>
        <a:bodyPr/>
        <a:lstStyle/>
        <a:p>
          <a:r>
            <a:rPr lang="zh-TW" altLang="en-US" sz="1800" b="1" dirty="0" smtClean="0">
              <a:latin typeface="+mn-ea"/>
              <a:ea typeface="+mn-ea"/>
            </a:rPr>
            <a:t>完成各單位內部控制業務項目彙整</a:t>
          </a:r>
          <a:endParaRPr lang="zh-TW" altLang="en-US" sz="1800" b="1" dirty="0">
            <a:latin typeface="+mn-ea"/>
            <a:ea typeface="+mn-ea"/>
          </a:endParaRPr>
        </a:p>
      </dgm:t>
    </dgm:pt>
    <dgm:pt modelId="{EDAD8C02-0C5A-4570-9529-B6D7D8F2B912}" type="parTrans" cxnId="{99107DC2-FC69-4003-AF64-26A709A96D41}">
      <dgm:prSet/>
      <dgm:spPr/>
      <dgm:t>
        <a:bodyPr/>
        <a:lstStyle/>
        <a:p>
          <a:endParaRPr lang="zh-TW" altLang="en-US"/>
        </a:p>
      </dgm:t>
    </dgm:pt>
    <dgm:pt modelId="{3AEC3D32-8F8F-40FC-8D3D-6335B1EF6710}" type="sibTrans" cxnId="{99107DC2-FC69-4003-AF64-26A709A96D41}">
      <dgm:prSet/>
      <dgm:spPr/>
      <dgm:t>
        <a:bodyPr/>
        <a:lstStyle/>
        <a:p>
          <a:endParaRPr lang="zh-TW" altLang="en-US"/>
        </a:p>
      </dgm:t>
    </dgm:pt>
    <dgm:pt modelId="{44F020C1-12C5-4331-937D-540C0FB048A1}">
      <dgm:prSet phldrT="[文字]" custT="1"/>
      <dgm:spPr/>
      <dgm:t>
        <a:bodyPr/>
        <a:lstStyle/>
        <a:p>
          <a:r>
            <a:rPr lang="zh-TW" altLang="en-US" sz="1800" b="1" dirty="0" smtClean="0">
              <a:latin typeface="+mn-ea"/>
              <a:ea typeface="+mn-ea"/>
            </a:rPr>
            <a:t>完成本校內部控制手冊</a:t>
          </a:r>
          <a:r>
            <a:rPr lang="en-US" altLang="zh-TW" sz="1800" b="1" dirty="0" smtClean="0">
              <a:latin typeface="+mn-ea"/>
              <a:ea typeface="+mn-ea"/>
            </a:rPr>
            <a:t>7.0</a:t>
          </a:r>
          <a:r>
            <a:rPr lang="zh-TW" altLang="en-US" sz="1800" b="1" dirty="0" smtClean="0">
              <a:latin typeface="+mn-ea"/>
              <a:ea typeface="+mn-ea"/>
            </a:rPr>
            <a:t>版</a:t>
          </a:r>
          <a:endParaRPr lang="zh-TW" altLang="en-US" sz="1800" b="1" dirty="0">
            <a:latin typeface="+mn-ea"/>
            <a:ea typeface="+mn-ea"/>
          </a:endParaRPr>
        </a:p>
      </dgm:t>
    </dgm:pt>
    <dgm:pt modelId="{9B6717B5-D29B-4EF6-ADD8-5792F4E46B89}" type="parTrans" cxnId="{AF86EB1C-2626-474E-A218-A25B688CD8D9}">
      <dgm:prSet/>
      <dgm:spPr/>
      <dgm:t>
        <a:bodyPr/>
        <a:lstStyle/>
        <a:p>
          <a:endParaRPr lang="zh-TW" altLang="en-US"/>
        </a:p>
      </dgm:t>
    </dgm:pt>
    <dgm:pt modelId="{07631A0A-2D9E-4983-BABF-7ADA1BBA2A9F}" type="sibTrans" cxnId="{AF86EB1C-2626-474E-A218-A25B688CD8D9}">
      <dgm:prSet/>
      <dgm:spPr/>
      <dgm:t>
        <a:bodyPr/>
        <a:lstStyle/>
        <a:p>
          <a:endParaRPr lang="zh-TW" altLang="en-US"/>
        </a:p>
      </dgm:t>
    </dgm:pt>
    <dgm:pt modelId="{43BD080C-63B8-4B98-A3C2-4AE0BBAC7E62}">
      <dgm:prSet phldrT="[文字]" custT="1"/>
      <dgm:spPr/>
      <dgm:t>
        <a:bodyPr/>
        <a:lstStyle/>
        <a:p>
          <a:r>
            <a:rPr lang="zh-TW" altLang="en-US" sz="1800" b="1" dirty="0" smtClean="0">
              <a:latin typeface="+mn-ea"/>
              <a:ea typeface="+mn-ea"/>
            </a:rPr>
            <a:t>國立中山大學內部控制小組設置要點</a:t>
          </a:r>
          <a:endParaRPr lang="zh-TW" altLang="en-US" sz="1800" b="1" dirty="0">
            <a:latin typeface="+mn-ea"/>
            <a:ea typeface="+mn-ea"/>
          </a:endParaRPr>
        </a:p>
      </dgm:t>
    </dgm:pt>
    <dgm:pt modelId="{3B20B958-745A-4D7D-A37B-A5384533CBCA}" type="parTrans" cxnId="{62DB1A10-E815-4910-8E2D-B540B0E51A82}">
      <dgm:prSet/>
      <dgm:spPr/>
      <dgm:t>
        <a:bodyPr/>
        <a:lstStyle/>
        <a:p>
          <a:endParaRPr lang="zh-TW" altLang="en-US"/>
        </a:p>
      </dgm:t>
    </dgm:pt>
    <dgm:pt modelId="{BCACA590-9106-4898-A29F-5240201B4102}" type="sibTrans" cxnId="{62DB1A10-E815-4910-8E2D-B540B0E51A82}">
      <dgm:prSet/>
      <dgm:spPr/>
      <dgm:t>
        <a:bodyPr/>
        <a:lstStyle/>
        <a:p>
          <a:endParaRPr lang="zh-TW" altLang="en-US"/>
        </a:p>
      </dgm:t>
    </dgm:pt>
    <dgm:pt modelId="{409906DB-C397-416D-AA95-89AAD47D9F30}">
      <dgm:prSet phldrT="[文字]" custT="1"/>
      <dgm:spPr/>
      <dgm:t>
        <a:bodyPr/>
        <a:lstStyle/>
        <a:p>
          <a:r>
            <a:rPr lang="zh-TW" altLang="en-US" sz="1800" b="1" dirty="0" smtClean="0">
              <a:latin typeface="+mn-ea"/>
              <a:ea typeface="+mn-ea"/>
            </a:rPr>
            <a:t>國立中山大學校務基金內部稽核作業要點 </a:t>
          </a:r>
          <a:endParaRPr lang="zh-TW" altLang="en-US" sz="1800" b="1" dirty="0">
            <a:latin typeface="+mn-ea"/>
            <a:ea typeface="+mn-ea"/>
          </a:endParaRPr>
        </a:p>
      </dgm:t>
    </dgm:pt>
    <dgm:pt modelId="{0C6F95F9-32B4-4DCA-958E-9A1E6E7FBCEB}" type="parTrans" cxnId="{98493D9D-85E9-43BD-A3F9-72607A29E454}">
      <dgm:prSet/>
      <dgm:spPr/>
      <dgm:t>
        <a:bodyPr/>
        <a:lstStyle/>
        <a:p>
          <a:endParaRPr lang="zh-TW" altLang="en-US"/>
        </a:p>
      </dgm:t>
    </dgm:pt>
    <dgm:pt modelId="{14064AA9-7A86-4B5D-A877-12945B819800}" type="sibTrans" cxnId="{98493D9D-85E9-43BD-A3F9-72607A29E454}">
      <dgm:prSet/>
      <dgm:spPr/>
      <dgm:t>
        <a:bodyPr/>
        <a:lstStyle/>
        <a:p>
          <a:endParaRPr lang="zh-TW" altLang="en-US"/>
        </a:p>
      </dgm:t>
    </dgm:pt>
    <dgm:pt modelId="{A18706A5-0491-4AC4-B4D2-549EAC9F57F2}">
      <dgm:prSet phldrT="[文字]" custT="1"/>
      <dgm:spPr/>
      <dgm:t>
        <a:bodyPr/>
        <a:lstStyle/>
        <a:p>
          <a:r>
            <a:rPr lang="en-US" altLang="zh-TW" sz="1800" b="1" dirty="0" smtClean="0">
              <a:latin typeface="+mn-ea"/>
              <a:ea typeface="+mn-ea"/>
            </a:rPr>
            <a:t>103-107</a:t>
          </a:r>
          <a:r>
            <a:rPr lang="zh-TW" altLang="en-US" sz="1800" b="1" dirty="0" smtClean="0">
              <a:latin typeface="+mn-ea"/>
              <a:ea typeface="+mn-ea"/>
            </a:rPr>
            <a:t>年度已完成各行政單位內部稽核</a:t>
          </a:r>
          <a:endParaRPr lang="zh-TW" altLang="en-US" sz="1800" b="1" dirty="0">
            <a:latin typeface="+mn-ea"/>
            <a:ea typeface="+mn-ea"/>
          </a:endParaRPr>
        </a:p>
      </dgm:t>
    </dgm:pt>
    <dgm:pt modelId="{98A6658B-62FC-43C9-990C-382B2018B0A1}" type="parTrans" cxnId="{54AE923D-B86C-4CC0-AC16-2CDD7E850FC1}">
      <dgm:prSet/>
      <dgm:spPr/>
      <dgm:t>
        <a:bodyPr/>
        <a:lstStyle/>
        <a:p>
          <a:endParaRPr lang="zh-TW" altLang="en-US"/>
        </a:p>
      </dgm:t>
    </dgm:pt>
    <dgm:pt modelId="{A06FAAA8-1E9C-45CD-80AA-75321E0E6096}" type="sibTrans" cxnId="{54AE923D-B86C-4CC0-AC16-2CDD7E850FC1}">
      <dgm:prSet/>
      <dgm:spPr/>
      <dgm:t>
        <a:bodyPr/>
        <a:lstStyle/>
        <a:p>
          <a:endParaRPr lang="zh-TW" altLang="en-US"/>
        </a:p>
      </dgm:t>
    </dgm:pt>
    <dgm:pt modelId="{9B3FD597-CEB8-497A-A446-2E7C7081B5EA}">
      <dgm:prSet phldrT="[文字]" custT="1"/>
      <dgm:spPr/>
      <dgm:t>
        <a:bodyPr/>
        <a:lstStyle/>
        <a:p>
          <a:r>
            <a:rPr lang="zh-TW" altLang="en-US" sz="1800" b="1" dirty="0" smtClean="0">
              <a:latin typeface="+mn-ea"/>
              <a:ea typeface="+mn-ea"/>
            </a:rPr>
            <a:t>完成</a:t>
          </a:r>
          <a:r>
            <a:rPr lang="en-US" altLang="zh-TW" sz="1800" b="1" dirty="0" smtClean="0">
              <a:latin typeface="+mn-ea"/>
              <a:ea typeface="+mn-ea"/>
            </a:rPr>
            <a:t>105-107</a:t>
          </a:r>
          <a:r>
            <a:rPr lang="zh-TW" altLang="en-US" sz="1800" b="1" dirty="0" smtClean="0">
              <a:latin typeface="+mn-ea"/>
              <a:ea typeface="+mn-ea"/>
            </a:rPr>
            <a:t>年度內部控制聲明書簽署並上傳行政院</a:t>
          </a:r>
          <a:endParaRPr lang="zh-TW" altLang="en-US" sz="1800" b="1" dirty="0">
            <a:latin typeface="+mn-ea"/>
            <a:ea typeface="+mn-ea"/>
          </a:endParaRPr>
        </a:p>
      </dgm:t>
    </dgm:pt>
    <dgm:pt modelId="{C2ACE603-2199-496B-AA5C-1051DDD27604}" type="parTrans" cxnId="{B3B0A256-5E97-471A-8D74-8A0785CC540C}">
      <dgm:prSet/>
      <dgm:spPr/>
      <dgm:t>
        <a:bodyPr/>
        <a:lstStyle/>
        <a:p>
          <a:endParaRPr lang="zh-TW" altLang="en-US"/>
        </a:p>
      </dgm:t>
    </dgm:pt>
    <dgm:pt modelId="{4C64938F-8702-4186-B4D1-310585DAEE08}" type="sibTrans" cxnId="{B3B0A256-5E97-471A-8D74-8A0785CC540C}">
      <dgm:prSet/>
      <dgm:spPr/>
      <dgm:t>
        <a:bodyPr/>
        <a:lstStyle/>
        <a:p>
          <a:endParaRPr lang="zh-TW" altLang="en-US"/>
        </a:p>
      </dgm:t>
    </dgm:pt>
    <dgm:pt modelId="{83A82A2E-722B-40B0-841B-C42487CB9090}" type="pres">
      <dgm:prSet presAssocID="{FD3B0AB3-7598-4203-9979-C2A97E253529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A9293735-2FD1-4573-AE6C-5D50C7E3F8CA}" type="pres">
      <dgm:prSet presAssocID="{CDC47FD1-1C8B-43A2-9AA1-93A1A6B17DF1}" presName="composite" presStyleCnt="0"/>
      <dgm:spPr/>
      <dgm:t>
        <a:bodyPr/>
        <a:lstStyle/>
        <a:p>
          <a:endParaRPr lang="zh-TW" altLang="en-US"/>
        </a:p>
      </dgm:t>
    </dgm:pt>
    <dgm:pt modelId="{B9F23ED3-CAFF-46D8-8859-753AF8E93924}" type="pres">
      <dgm:prSet presAssocID="{CDC47FD1-1C8B-43A2-9AA1-93A1A6B17DF1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9E911D4-213F-428C-9E64-8F13A8B8CF83}" type="pres">
      <dgm:prSet presAssocID="{CDC47FD1-1C8B-43A2-9AA1-93A1A6B17DF1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2AAAFAC-0242-4F4B-911E-DE86995E5783}" type="pres">
      <dgm:prSet presAssocID="{4FCC7BCC-D413-46E5-9EB6-8E2E7B50D3A3}" presName="sp" presStyleCnt="0"/>
      <dgm:spPr/>
      <dgm:t>
        <a:bodyPr/>
        <a:lstStyle/>
        <a:p>
          <a:endParaRPr lang="zh-TW" altLang="en-US"/>
        </a:p>
      </dgm:t>
    </dgm:pt>
    <dgm:pt modelId="{56CFD5C4-2C11-4D91-AD8A-F6D66D3C6AA4}" type="pres">
      <dgm:prSet presAssocID="{67355C69-2421-41B7-9502-915B7164A878}" presName="composite" presStyleCnt="0"/>
      <dgm:spPr/>
      <dgm:t>
        <a:bodyPr/>
        <a:lstStyle/>
        <a:p>
          <a:endParaRPr lang="zh-TW" altLang="en-US"/>
        </a:p>
      </dgm:t>
    </dgm:pt>
    <dgm:pt modelId="{286905A1-B7C3-4700-9C0F-D06D6A04411A}" type="pres">
      <dgm:prSet presAssocID="{67355C69-2421-41B7-9502-915B7164A878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D1906FE-0EF4-49F3-8106-437BF8F34A3A}" type="pres">
      <dgm:prSet presAssocID="{67355C69-2421-41B7-9502-915B7164A878}" presName="descendantText" presStyleLbl="alignAcc1" presStyleIdx="1" presStyleCnt="3" custScaleY="126139" custLinFactNeighborX="-20" custLinFactNeighborY="263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3EEE66A-5694-4A98-A488-B3709CF5A882}" type="pres">
      <dgm:prSet presAssocID="{577721B3-9595-4DD2-8B94-54C215B25F34}" presName="sp" presStyleCnt="0"/>
      <dgm:spPr/>
      <dgm:t>
        <a:bodyPr/>
        <a:lstStyle/>
        <a:p>
          <a:endParaRPr lang="zh-TW" altLang="en-US"/>
        </a:p>
      </dgm:t>
    </dgm:pt>
    <dgm:pt modelId="{1229DFEF-7CEF-40F2-8C52-9E6CAD7F8A1D}" type="pres">
      <dgm:prSet presAssocID="{C226F8A1-CD7D-4B23-8310-9782A42E3B6D}" presName="composite" presStyleCnt="0"/>
      <dgm:spPr/>
      <dgm:t>
        <a:bodyPr/>
        <a:lstStyle/>
        <a:p>
          <a:endParaRPr lang="zh-TW" altLang="en-US"/>
        </a:p>
      </dgm:t>
    </dgm:pt>
    <dgm:pt modelId="{7920BB42-F44E-4AD5-BB75-7835FB34AD57}" type="pres">
      <dgm:prSet presAssocID="{C226F8A1-CD7D-4B23-8310-9782A42E3B6D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A53FFFA-46E9-4242-83E7-A4E4C163C458}" type="pres">
      <dgm:prSet presAssocID="{C226F8A1-CD7D-4B23-8310-9782A42E3B6D}" presName="descendantText" presStyleLbl="alignAcc1" presStyleIdx="2" presStyleCnt="3" custScaleY="171785" custLinFactNeighborX="1475" custLinFactNeighborY="486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75C1007A-2D11-40C6-A77E-4FAC521745F6}" srcId="{67355C69-2421-41B7-9502-915B7164A878}" destId="{A944A9E5-94EF-41E6-902D-1D06C274A5FA}" srcOrd="0" destOrd="0" parTransId="{F5C5E49B-CA58-44C3-B28C-42082ECDEAE2}" sibTransId="{76EEA55C-ED5E-4990-B74F-C509A2F1CB5B}"/>
    <dgm:cxn modelId="{BF0D334B-635E-4F97-B874-2BE9080B2D31}" type="presOf" srcId="{43BD080C-63B8-4B98-A3C2-4AE0BBAC7E62}" destId="{0D1906FE-0EF4-49F3-8106-437BF8F34A3A}" srcOrd="0" destOrd="1" presId="urn:microsoft.com/office/officeart/2005/8/layout/chevron2"/>
    <dgm:cxn modelId="{7DCE4ED2-639A-4A91-8B06-1A968BB1D05B}" type="presOf" srcId="{67355C69-2421-41B7-9502-915B7164A878}" destId="{286905A1-B7C3-4700-9C0F-D06D6A04411A}" srcOrd="0" destOrd="0" presId="urn:microsoft.com/office/officeart/2005/8/layout/chevron2"/>
    <dgm:cxn modelId="{D595F6E7-DB0B-4930-AA47-AF238D0F9E1F}" type="presOf" srcId="{461B1D55-A232-4F56-851F-D833D5A85361}" destId="{7A53FFFA-46E9-4242-83E7-A4E4C163C458}" srcOrd="0" destOrd="0" presId="urn:microsoft.com/office/officeart/2005/8/layout/chevron2"/>
    <dgm:cxn modelId="{54AE923D-B86C-4CC0-AC16-2CDD7E850FC1}" srcId="{C226F8A1-CD7D-4B23-8310-9782A42E3B6D}" destId="{A18706A5-0491-4AC4-B4D2-549EAC9F57F2}" srcOrd="3" destOrd="0" parTransId="{98A6658B-62FC-43C9-990C-382B2018B0A1}" sibTransId="{A06FAAA8-1E9C-45CD-80AA-75321E0E6096}"/>
    <dgm:cxn modelId="{3E9F78C3-58ED-4B7C-8850-C4E65F0B1BDA}" srcId="{CDC47FD1-1C8B-43A2-9AA1-93A1A6B17DF1}" destId="{59DBCA72-1551-49B8-BFC0-E877CE4F933E}" srcOrd="0" destOrd="0" parTransId="{9D0512B0-8990-4790-B8D9-B42185283C7F}" sibTransId="{86C85D77-F379-4725-902F-4C221DB05DEF}"/>
    <dgm:cxn modelId="{861528B0-C228-4DBE-A055-3B92E04683E0}" type="presOf" srcId="{FD3B0AB3-7598-4203-9979-C2A97E253529}" destId="{83A82A2E-722B-40B0-841B-C42487CB9090}" srcOrd="0" destOrd="0" presId="urn:microsoft.com/office/officeart/2005/8/layout/chevron2"/>
    <dgm:cxn modelId="{62DB1A10-E815-4910-8E2D-B540B0E51A82}" srcId="{67355C69-2421-41B7-9502-915B7164A878}" destId="{43BD080C-63B8-4B98-A3C2-4AE0BBAC7E62}" srcOrd="1" destOrd="0" parTransId="{3B20B958-745A-4D7D-A37B-A5384533CBCA}" sibTransId="{BCACA590-9106-4898-A29F-5240201B4102}"/>
    <dgm:cxn modelId="{98493D9D-85E9-43BD-A3F9-72607A29E454}" srcId="{67355C69-2421-41B7-9502-915B7164A878}" destId="{409906DB-C397-416D-AA95-89AAD47D9F30}" srcOrd="2" destOrd="0" parTransId="{0C6F95F9-32B4-4DCA-958E-9A1E6E7FBCEB}" sibTransId="{14064AA9-7A86-4B5D-A877-12945B819800}"/>
    <dgm:cxn modelId="{2D55633D-C1A0-48B0-A27E-4071A7DAF16E}" srcId="{FD3B0AB3-7598-4203-9979-C2A97E253529}" destId="{67355C69-2421-41B7-9502-915B7164A878}" srcOrd="1" destOrd="0" parTransId="{20BBD8C4-D4C3-4BC6-BBA7-9B2A2C469D29}" sibTransId="{577721B3-9595-4DD2-8B94-54C215B25F34}"/>
    <dgm:cxn modelId="{3C8BBA60-BDB8-424D-B97C-5DB89385C864}" type="presOf" srcId="{CDC47FD1-1C8B-43A2-9AA1-93A1A6B17DF1}" destId="{B9F23ED3-CAFF-46D8-8859-753AF8E93924}" srcOrd="0" destOrd="0" presId="urn:microsoft.com/office/officeart/2005/8/layout/chevron2"/>
    <dgm:cxn modelId="{0B1E936A-DE02-40EF-89B0-CD9BAFB375A2}" type="presOf" srcId="{409906DB-C397-416D-AA95-89AAD47D9F30}" destId="{0D1906FE-0EF4-49F3-8106-437BF8F34A3A}" srcOrd="0" destOrd="2" presId="urn:microsoft.com/office/officeart/2005/8/layout/chevron2"/>
    <dgm:cxn modelId="{FEAA350D-3C67-4B27-BEDE-A493B3B86F9B}" type="presOf" srcId="{A18706A5-0491-4AC4-B4D2-549EAC9F57F2}" destId="{7A53FFFA-46E9-4242-83E7-A4E4C163C458}" srcOrd="0" destOrd="3" presId="urn:microsoft.com/office/officeart/2005/8/layout/chevron2"/>
    <dgm:cxn modelId="{3EC74C80-A96A-483D-A2F0-60F760552CF7}" type="presOf" srcId="{59DBCA72-1551-49B8-BFC0-E877CE4F933E}" destId="{69E911D4-213F-428C-9E64-8F13A8B8CF83}" srcOrd="0" destOrd="0" presId="urn:microsoft.com/office/officeart/2005/8/layout/chevron2"/>
    <dgm:cxn modelId="{B3B0A256-5E97-471A-8D74-8A0785CC540C}" srcId="{C226F8A1-CD7D-4B23-8310-9782A42E3B6D}" destId="{9B3FD597-CEB8-497A-A446-2E7C7081B5EA}" srcOrd="2" destOrd="0" parTransId="{C2ACE603-2199-496B-AA5C-1051DDD27604}" sibTransId="{4C64938F-8702-4186-B4D1-310585DAEE08}"/>
    <dgm:cxn modelId="{D8E6138B-2927-44B4-9E62-422AB79B4110}" srcId="{FD3B0AB3-7598-4203-9979-C2A97E253529}" destId="{C226F8A1-CD7D-4B23-8310-9782A42E3B6D}" srcOrd="2" destOrd="0" parTransId="{0FCCBF58-432F-4183-8867-F3D11D62545F}" sibTransId="{09617AC0-A028-401D-9C7D-925410CFA000}"/>
    <dgm:cxn modelId="{DC61110B-5A7B-47EB-9698-841AFB578844}" type="presOf" srcId="{A944A9E5-94EF-41E6-902D-1D06C274A5FA}" destId="{0D1906FE-0EF4-49F3-8106-437BF8F34A3A}" srcOrd="0" destOrd="0" presId="urn:microsoft.com/office/officeart/2005/8/layout/chevron2"/>
    <dgm:cxn modelId="{F8D3DB64-18D4-4332-9A6C-753D66CA7924}" type="presOf" srcId="{C226F8A1-CD7D-4B23-8310-9782A42E3B6D}" destId="{7920BB42-F44E-4AD5-BB75-7835FB34AD57}" srcOrd="0" destOrd="0" presId="urn:microsoft.com/office/officeart/2005/8/layout/chevron2"/>
    <dgm:cxn modelId="{AF86EB1C-2626-474E-A218-A25B688CD8D9}" srcId="{C226F8A1-CD7D-4B23-8310-9782A42E3B6D}" destId="{44F020C1-12C5-4331-937D-540C0FB048A1}" srcOrd="1" destOrd="0" parTransId="{9B6717B5-D29B-4EF6-ADD8-5792F4E46B89}" sibTransId="{07631A0A-2D9E-4983-BABF-7ADA1BBA2A9F}"/>
    <dgm:cxn modelId="{99107DC2-FC69-4003-AF64-26A709A96D41}" srcId="{C226F8A1-CD7D-4B23-8310-9782A42E3B6D}" destId="{461B1D55-A232-4F56-851F-D833D5A85361}" srcOrd="0" destOrd="0" parTransId="{EDAD8C02-0C5A-4570-9529-B6D7D8F2B912}" sibTransId="{3AEC3D32-8F8F-40FC-8D3D-6335B1EF6710}"/>
    <dgm:cxn modelId="{5CD5C07F-BECC-4E2D-8D5A-9EC110926CF7}" type="presOf" srcId="{44F020C1-12C5-4331-937D-540C0FB048A1}" destId="{7A53FFFA-46E9-4242-83E7-A4E4C163C458}" srcOrd="0" destOrd="1" presId="urn:microsoft.com/office/officeart/2005/8/layout/chevron2"/>
    <dgm:cxn modelId="{77084D74-2D25-4ED5-BA45-00627F57578B}" srcId="{FD3B0AB3-7598-4203-9979-C2A97E253529}" destId="{CDC47FD1-1C8B-43A2-9AA1-93A1A6B17DF1}" srcOrd="0" destOrd="0" parTransId="{D501B003-9B85-4DF8-A751-F99AB97A15CE}" sibTransId="{4FCC7BCC-D413-46E5-9EB6-8E2E7B50D3A3}"/>
    <dgm:cxn modelId="{5A4AEDA6-E8F3-40F5-B847-6BC0CB40CFBB}" type="presOf" srcId="{9B3FD597-CEB8-497A-A446-2E7C7081B5EA}" destId="{7A53FFFA-46E9-4242-83E7-A4E4C163C458}" srcOrd="0" destOrd="2" presId="urn:microsoft.com/office/officeart/2005/8/layout/chevron2"/>
    <dgm:cxn modelId="{0EF698CE-40D7-4A35-89EB-9AFEA19723E1}" type="presParOf" srcId="{83A82A2E-722B-40B0-841B-C42487CB9090}" destId="{A9293735-2FD1-4573-AE6C-5D50C7E3F8CA}" srcOrd="0" destOrd="0" presId="urn:microsoft.com/office/officeart/2005/8/layout/chevron2"/>
    <dgm:cxn modelId="{4C1A33EB-9D0F-44A8-AD7D-70ADF30E98A0}" type="presParOf" srcId="{A9293735-2FD1-4573-AE6C-5D50C7E3F8CA}" destId="{B9F23ED3-CAFF-46D8-8859-753AF8E93924}" srcOrd="0" destOrd="0" presId="urn:microsoft.com/office/officeart/2005/8/layout/chevron2"/>
    <dgm:cxn modelId="{D8E650CA-220F-47CD-8E7D-4C04BD997999}" type="presParOf" srcId="{A9293735-2FD1-4573-AE6C-5D50C7E3F8CA}" destId="{69E911D4-213F-428C-9E64-8F13A8B8CF83}" srcOrd="1" destOrd="0" presId="urn:microsoft.com/office/officeart/2005/8/layout/chevron2"/>
    <dgm:cxn modelId="{DF70979E-8261-44C0-8327-1D373A50E49F}" type="presParOf" srcId="{83A82A2E-722B-40B0-841B-C42487CB9090}" destId="{72AAAFAC-0242-4F4B-911E-DE86995E5783}" srcOrd="1" destOrd="0" presId="urn:microsoft.com/office/officeart/2005/8/layout/chevron2"/>
    <dgm:cxn modelId="{A507FA1E-5526-43C9-9606-E03281BD1A03}" type="presParOf" srcId="{83A82A2E-722B-40B0-841B-C42487CB9090}" destId="{56CFD5C4-2C11-4D91-AD8A-F6D66D3C6AA4}" srcOrd="2" destOrd="0" presId="urn:microsoft.com/office/officeart/2005/8/layout/chevron2"/>
    <dgm:cxn modelId="{D828F5DC-B01C-466B-9EE3-0DF1C680F6B3}" type="presParOf" srcId="{56CFD5C4-2C11-4D91-AD8A-F6D66D3C6AA4}" destId="{286905A1-B7C3-4700-9C0F-D06D6A04411A}" srcOrd="0" destOrd="0" presId="urn:microsoft.com/office/officeart/2005/8/layout/chevron2"/>
    <dgm:cxn modelId="{B9D77924-A904-4E88-8430-7BC023EB30AC}" type="presParOf" srcId="{56CFD5C4-2C11-4D91-AD8A-F6D66D3C6AA4}" destId="{0D1906FE-0EF4-49F3-8106-437BF8F34A3A}" srcOrd="1" destOrd="0" presId="urn:microsoft.com/office/officeart/2005/8/layout/chevron2"/>
    <dgm:cxn modelId="{337D53E1-DDCC-4E0E-82D6-FFF787FFC5CF}" type="presParOf" srcId="{83A82A2E-722B-40B0-841B-C42487CB9090}" destId="{63EEE66A-5694-4A98-A488-B3709CF5A882}" srcOrd="3" destOrd="0" presId="urn:microsoft.com/office/officeart/2005/8/layout/chevron2"/>
    <dgm:cxn modelId="{8621C0EA-A81C-4347-AE81-1DADD7A15505}" type="presParOf" srcId="{83A82A2E-722B-40B0-841B-C42487CB9090}" destId="{1229DFEF-7CEF-40F2-8C52-9E6CAD7F8A1D}" srcOrd="4" destOrd="0" presId="urn:microsoft.com/office/officeart/2005/8/layout/chevron2"/>
    <dgm:cxn modelId="{728BD2FC-9B04-49FE-948C-88E05281974E}" type="presParOf" srcId="{1229DFEF-7CEF-40F2-8C52-9E6CAD7F8A1D}" destId="{7920BB42-F44E-4AD5-BB75-7835FB34AD57}" srcOrd="0" destOrd="0" presId="urn:microsoft.com/office/officeart/2005/8/layout/chevron2"/>
    <dgm:cxn modelId="{A0E437BD-63F1-4155-9C2D-B5A6BBE0BBFA}" type="presParOf" srcId="{1229DFEF-7CEF-40F2-8C52-9E6CAD7F8A1D}" destId="{7A53FFFA-46E9-4242-83E7-A4E4C163C45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34912FF-72D0-4783-9598-6D6B4467B31B}" type="doc">
      <dgm:prSet loTypeId="urn:microsoft.com/office/officeart/2005/8/layout/hierarchy4" loCatId="hierarchy" qsTypeId="urn:microsoft.com/office/officeart/2005/8/quickstyle/simple4" qsCatId="simple" csTypeId="urn:microsoft.com/office/officeart/2005/8/colors/accent4_2" csCatId="accent4" phldr="1"/>
      <dgm:spPr/>
      <dgm:t>
        <a:bodyPr/>
        <a:lstStyle/>
        <a:p>
          <a:endParaRPr lang="zh-TW" altLang="en-US"/>
        </a:p>
      </dgm:t>
    </dgm:pt>
    <dgm:pt modelId="{BEBDC787-2618-4D1D-B594-53CB0B72BD44}">
      <dgm:prSet phldrT="[文字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zh-TW" altLang="en-US" sz="20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召 集 人</a:t>
          </a:r>
          <a:endParaRPr lang="en-US" altLang="zh-TW" sz="2000" b="1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r>
            <a:rPr lang="zh-TW" altLang="en-US" sz="20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蔡秀芬副校長</a:t>
          </a:r>
          <a:endParaRPr lang="zh-TW" altLang="en-US" sz="20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9DE78B8-7FBF-48FB-85F2-E707C138735D}" type="parTrans" cxnId="{640AC9BF-8FD8-41F6-ADE2-564CD76328AE}">
      <dgm:prSet/>
      <dgm:spPr/>
      <dgm:t>
        <a:bodyPr/>
        <a:lstStyle/>
        <a:p>
          <a:endParaRPr lang="zh-TW" altLang="en-US"/>
        </a:p>
      </dgm:t>
    </dgm:pt>
    <dgm:pt modelId="{DD584623-D8D1-4512-ABCC-3EE629137726}" type="sibTrans" cxnId="{640AC9BF-8FD8-41F6-ADE2-564CD76328AE}">
      <dgm:prSet/>
      <dgm:spPr/>
      <dgm:t>
        <a:bodyPr/>
        <a:lstStyle/>
        <a:p>
          <a:endParaRPr lang="zh-TW" altLang="en-US"/>
        </a:p>
      </dgm:t>
    </dgm:pt>
    <dgm:pt modelId="{D140FB56-57ED-4875-91EE-DE6BBA00C4BA}">
      <dgm:prSet phldrT="[文字]" custT="1"/>
      <dgm:spPr>
        <a:solidFill>
          <a:schemeClr val="accent1">
            <a:lumMod val="75000"/>
          </a:schemeClr>
        </a:solidFill>
      </dgm:spPr>
      <dgm:t>
        <a:bodyPr vert="eaVert"/>
        <a:lstStyle/>
        <a:p>
          <a:r>
            <a:rPr lang="zh-TW" altLang="en-US" sz="18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主任秘書</a:t>
          </a:r>
          <a:endParaRPr lang="zh-TW" altLang="en-US" sz="18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8B00F15-CCE7-4BB2-B876-ACF18676260B}" type="parTrans" cxnId="{B771CFA6-95F8-4DF5-8D7D-7A7217A1C567}">
      <dgm:prSet/>
      <dgm:spPr/>
      <dgm:t>
        <a:bodyPr/>
        <a:lstStyle/>
        <a:p>
          <a:endParaRPr lang="zh-TW" altLang="en-US"/>
        </a:p>
      </dgm:t>
    </dgm:pt>
    <dgm:pt modelId="{C0695C3F-38DB-4D78-94D0-D709728998EA}" type="sibTrans" cxnId="{B771CFA6-95F8-4DF5-8D7D-7A7217A1C567}">
      <dgm:prSet/>
      <dgm:spPr/>
      <dgm:t>
        <a:bodyPr/>
        <a:lstStyle/>
        <a:p>
          <a:endParaRPr lang="zh-TW" altLang="en-US"/>
        </a:p>
      </dgm:t>
    </dgm:pt>
    <dgm:pt modelId="{86E6891A-A531-4A97-AD05-6F6F4765FCE1}">
      <dgm:prSet phldrT="[文字]" custT="1"/>
      <dgm:spPr>
        <a:solidFill>
          <a:schemeClr val="accent1">
            <a:lumMod val="75000"/>
          </a:schemeClr>
        </a:solidFill>
      </dgm:spPr>
      <dgm:t>
        <a:bodyPr vert="eaVert"/>
        <a:lstStyle/>
        <a:p>
          <a:r>
            <a:rPr lang="zh-TW" altLang="en-US" sz="18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圖書與資訊處處長</a:t>
          </a:r>
          <a:endParaRPr lang="zh-TW" altLang="en-US" sz="18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C2459AE-15A5-4048-9EEC-38B0A1DB901E}" type="parTrans" cxnId="{9BB0A92C-4D11-4C4E-8949-EC57D4210692}">
      <dgm:prSet/>
      <dgm:spPr/>
      <dgm:t>
        <a:bodyPr/>
        <a:lstStyle/>
        <a:p>
          <a:endParaRPr lang="zh-TW" altLang="en-US"/>
        </a:p>
      </dgm:t>
    </dgm:pt>
    <dgm:pt modelId="{05A6BA5B-D104-4659-8992-7D58C555D6D5}" type="sibTrans" cxnId="{9BB0A92C-4D11-4C4E-8949-EC57D4210692}">
      <dgm:prSet/>
      <dgm:spPr/>
      <dgm:t>
        <a:bodyPr/>
        <a:lstStyle/>
        <a:p>
          <a:endParaRPr lang="zh-TW" altLang="en-US"/>
        </a:p>
      </dgm:t>
    </dgm:pt>
    <dgm:pt modelId="{D2B94C21-A03C-4EBB-BB60-02643F0AA318}">
      <dgm:prSet custT="1"/>
      <dgm:spPr>
        <a:solidFill>
          <a:schemeClr val="accent1">
            <a:lumMod val="75000"/>
          </a:schemeClr>
        </a:solidFill>
      </dgm:spPr>
      <dgm:t>
        <a:bodyPr vert="eaVert"/>
        <a:lstStyle/>
        <a:p>
          <a:r>
            <a:rPr lang="zh-TW" altLang="en-US" sz="18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研發長</a:t>
          </a:r>
          <a:endParaRPr lang="en-US" sz="18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082A4B8-4E16-4B59-8DC8-58FA5B19D8AD}" type="parTrans" cxnId="{10D0C1BC-A704-40FA-84E9-D3C4DA38F7AD}">
      <dgm:prSet/>
      <dgm:spPr/>
      <dgm:t>
        <a:bodyPr/>
        <a:lstStyle/>
        <a:p>
          <a:endParaRPr lang="en-US"/>
        </a:p>
      </dgm:t>
    </dgm:pt>
    <dgm:pt modelId="{1FB979E1-5453-4019-8F69-E33ABEB65F4C}" type="sibTrans" cxnId="{10D0C1BC-A704-40FA-84E9-D3C4DA38F7AD}">
      <dgm:prSet/>
      <dgm:spPr/>
      <dgm:t>
        <a:bodyPr/>
        <a:lstStyle/>
        <a:p>
          <a:endParaRPr lang="en-US"/>
        </a:p>
      </dgm:t>
    </dgm:pt>
    <dgm:pt modelId="{BC84B640-896D-444B-B265-6AF02E417260}">
      <dgm:prSet custT="1"/>
      <dgm:spPr>
        <a:solidFill>
          <a:schemeClr val="accent1">
            <a:lumMod val="75000"/>
          </a:schemeClr>
        </a:solidFill>
      </dgm:spPr>
      <dgm:t>
        <a:bodyPr vert="eaVert"/>
        <a:lstStyle/>
        <a:p>
          <a:r>
            <a:rPr lang="zh-TW" altLang="en-US" sz="18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總務長</a:t>
          </a:r>
          <a:endParaRPr lang="en-US" sz="18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C9229404-58F1-4558-A804-94D0B883D07B}" type="parTrans" cxnId="{94244C25-AD03-4DD9-9BA9-60F4BAAA8870}">
      <dgm:prSet/>
      <dgm:spPr/>
      <dgm:t>
        <a:bodyPr/>
        <a:lstStyle/>
        <a:p>
          <a:endParaRPr lang="en-US"/>
        </a:p>
      </dgm:t>
    </dgm:pt>
    <dgm:pt modelId="{DDC56B4D-C50A-4D32-BA40-DC971693C31A}" type="sibTrans" cxnId="{94244C25-AD03-4DD9-9BA9-60F4BAAA8870}">
      <dgm:prSet/>
      <dgm:spPr/>
      <dgm:t>
        <a:bodyPr/>
        <a:lstStyle/>
        <a:p>
          <a:endParaRPr lang="en-US"/>
        </a:p>
      </dgm:t>
    </dgm:pt>
    <dgm:pt modelId="{C55567B4-DCE7-4541-AA02-AB2A14F92CED}">
      <dgm:prSet custT="1"/>
      <dgm:spPr>
        <a:solidFill>
          <a:schemeClr val="accent1">
            <a:lumMod val="75000"/>
          </a:schemeClr>
        </a:solidFill>
      </dgm:spPr>
      <dgm:t>
        <a:bodyPr vert="eaVert"/>
        <a:lstStyle/>
        <a:p>
          <a:r>
            <a:rPr lang="zh-TW" altLang="en-US" sz="18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產學長</a:t>
          </a:r>
          <a:endParaRPr lang="en-US" sz="18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148BA75-5FA2-477A-BBB2-70B93B7AAD34}" type="parTrans" cxnId="{1C294572-33D6-4FEB-B111-F01D9AF054EA}">
      <dgm:prSet/>
      <dgm:spPr/>
      <dgm:t>
        <a:bodyPr/>
        <a:lstStyle/>
        <a:p>
          <a:endParaRPr lang="en-US"/>
        </a:p>
      </dgm:t>
    </dgm:pt>
    <dgm:pt modelId="{ABAC6C71-155D-4F79-BE60-7E361062A057}" type="sibTrans" cxnId="{1C294572-33D6-4FEB-B111-F01D9AF054EA}">
      <dgm:prSet/>
      <dgm:spPr/>
      <dgm:t>
        <a:bodyPr/>
        <a:lstStyle/>
        <a:p>
          <a:endParaRPr lang="en-US"/>
        </a:p>
      </dgm:t>
    </dgm:pt>
    <dgm:pt modelId="{9DC11EDE-03BF-426C-BFB7-CC0F6CBAC5E2}">
      <dgm:prSet custT="1"/>
      <dgm:spPr>
        <a:solidFill>
          <a:schemeClr val="accent1">
            <a:lumMod val="75000"/>
          </a:schemeClr>
        </a:solidFill>
      </dgm:spPr>
      <dgm:t>
        <a:bodyPr vert="eaVert"/>
        <a:lstStyle/>
        <a:p>
          <a:r>
            <a:rPr lang="zh-TW" altLang="en-US" sz="18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人事室主任</a:t>
          </a:r>
          <a:endParaRPr lang="en-US" sz="18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70BF382-C522-4314-86C0-C3638280C85E}" type="parTrans" cxnId="{13E42227-B037-4924-8941-1D6EAC325C5D}">
      <dgm:prSet/>
      <dgm:spPr/>
      <dgm:t>
        <a:bodyPr/>
        <a:lstStyle/>
        <a:p>
          <a:endParaRPr lang="en-US"/>
        </a:p>
      </dgm:t>
    </dgm:pt>
    <dgm:pt modelId="{FB8F575F-AAA2-4A7E-9AEA-33C3ECDB21BF}" type="sibTrans" cxnId="{13E42227-B037-4924-8941-1D6EAC325C5D}">
      <dgm:prSet/>
      <dgm:spPr/>
      <dgm:t>
        <a:bodyPr/>
        <a:lstStyle/>
        <a:p>
          <a:endParaRPr lang="en-US"/>
        </a:p>
      </dgm:t>
    </dgm:pt>
    <dgm:pt modelId="{D78D55DB-A853-4BD4-8424-2A453EDDEA2F}">
      <dgm:prSet custT="1"/>
      <dgm:spPr>
        <a:solidFill>
          <a:schemeClr val="accent1">
            <a:lumMod val="75000"/>
          </a:schemeClr>
        </a:solidFill>
      </dgm:spPr>
      <dgm:t>
        <a:bodyPr vert="eaVert"/>
        <a:lstStyle/>
        <a:p>
          <a:r>
            <a:rPr lang="zh-TW" altLang="en-US" sz="18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主計室主任</a:t>
          </a:r>
          <a:endParaRPr lang="en-US" sz="18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8FF25923-2EE8-4499-B56A-7FD9EA8118B4}" type="parTrans" cxnId="{5DFCE808-BD25-4117-8464-BF2A0E8D608D}">
      <dgm:prSet/>
      <dgm:spPr/>
      <dgm:t>
        <a:bodyPr/>
        <a:lstStyle/>
        <a:p>
          <a:endParaRPr lang="en-US"/>
        </a:p>
      </dgm:t>
    </dgm:pt>
    <dgm:pt modelId="{91FB1949-3D67-4475-A865-5B5E9929BA14}" type="sibTrans" cxnId="{5DFCE808-BD25-4117-8464-BF2A0E8D608D}">
      <dgm:prSet/>
      <dgm:spPr/>
      <dgm:t>
        <a:bodyPr/>
        <a:lstStyle/>
        <a:p>
          <a:endParaRPr lang="en-US"/>
        </a:p>
      </dgm:t>
    </dgm:pt>
    <dgm:pt modelId="{78055AC2-0EBF-4CAD-B8A1-063D760B9ABE}">
      <dgm:prSet custT="1"/>
      <dgm:spPr>
        <a:solidFill>
          <a:schemeClr val="accent1">
            <a:lumMod val="75000"/>
          </a:schemeClr>
        </a:solidFill>
      </dgm:spPr>
      <dgm:t>
        <a:bodyPr vert="eaVert"/>
        <a:lstStyle/>
        <a:p>
          <a:r>
            <a:rPr lang="zh-TW" altLang="en-US" sz="1600" dirty="0" smtClean="0"/>
            <a:t>環安中心主任</a:t>
          </a:r>
          <a:endParaRPr lang="en-US" altLang="zh-TW" sz="1600" dirty="0" smtClean="0"/>
        </a:p>
      </dgm:t>
    </dgm:pt>
    <dgm:pt modelId="{B9D859C0-1EE3-4F55-A260-71DFB83FE413}" type="parTrans" cxnId="{0B22EC0F-D6A7-47BA-9E58-C7D937316B63}">
      <dgm:prSet/>
      <dgm:spPr/>
      <dgm:t>
        <a:bodyPr/>
        <a:lstStyle/>
        <a:p>
          <a:endParaRPr lang="en-US"/>
        </a:p>
      </dgm:t>
    </dgm:pt>
    <dgm:pt modelId="{22E72E21-9F4B-46E8-B8B6-627BEC408DF0}" type="sibTrans" cxnId="{0B22EC0F-D6A7-47BA-9E58-C7D937316B63}">
      <dgm:prSet/>
      <dgm:spPr/>
      <dgm:t>
        <a:bodyPr/>
        <a:lstStyle/>
        <a:p>
          <a:endParaRPr lang="en-US"/>
        </a:p>
      </dgm:t>
    </dgm:pt>
    <dgm:pt modelId="{AB1C1522-1CDA-4647-89F4-F57488125602}">
      <dgm:prSet custT="1"/>
      <dgm:spPr>
        <a:solidFill>
          <a:schemeClr val="accent1">
            <a:lumMod val="75000"/>
          </a:schemeClr>
        </a:solidFill>
      </dgm:spPr>
      <dgm:t>
        <a:bodyPr vert="eaVert"/>
        <a:lstStyle/>
        <a:p>
          <a:r>
            <a:rPr lang="zh-TW" altLang="en-US" sz="1800" dirty="0" smtClean="0"/>
            <a:t>教務長</a:t>
          </a:r>
          <a:endParaRPr lang="zh-TW" altLang="en-US" sz="1800" dirty="0"/>
        </a:p>
      </dgm:t>
    </dgm:pt>
    <dgm:pt modelId="{B3B13105-9A13-4214-B220-3810A68368A9}" type="parTrans" cxnId="{2BE41041-5586-48FE-BCDA-27AA4B2BF74F}">
      <dgm:prSet/>
      <dgm:spPr/>
      <dgm:t>
        <a:bodyPr/>
        <a:lstStyle/>
        <a:p>
          <a:endParaRPr lang="zh-TW" altLang="en-US"/>
        </a:p>
      </dgm:t>
    </dgm:pt>
    <dgm:pt modelId="{FD0A5254-AD77-463D-A609-653632442690}" type="sibTrans" cxnId="{2BE41041-5586-48FE-BCDA-27AA4B2BF74F}">
      <dgm:prSet/>
      <dgm:spPr/>
      <dgm:t>
        <a:bodyPr/>
        <a:lstStyle/>
        <a:p>
          <a:endParaRPr lang="zh-TW" altLang="en-US"/>
        </a:p>
      </dgm:t>
    </dgm:pt>
    <dgm:pt modelId="{A80E70D5-184A-4DC9-990F-E4A60635FDDD}">
      <dgm:prSet custT="1"/>
      <dgm:spPr>
        <a:solidFill>
          <a:schemeClr val="accent1">
            <a:lumMod val="75000"/>
          </a:schemeClr>
        </a:solidFill>
      </dgm:spPr>
      <dgm:t>
        <a:bodyPr vert="eaVert"/>
        <a:lstStyle/>
        <a:p>
          <a:r>
            <a:rPr lang="zh-TW" altLang="en-US" sz="1800" dirty="0" smtClean="0"/>
            <a:t>學生事務長</a:t>
          </a:r>
          <a:endParaRPr lang="zh-TW" altLang="en-US" sz="1800" dirty="0"/>
        </a:p>
      </dgm:t>
    </dgm:pt>
    <dgm:pt modelId="{0683405C-CF36-4739-A3D2-7616979D870B}" type="parTrans" cxnId="{A9642EF0-E7DC-41CF-B2D4-B16E1AA25899}">
      <dgm:prSet/>
      <dgm:spPr/>
      <dgm:t>
        <a:bodyPr/>
        <a:lstStyle/>
        <a:p>
          <a:endParaRPr lang="zh-TW" altLang="en-US"/>
        </a:p>
      </dgm:t>
    </dgm:pt>
    <dgm:pt modelId="{75EECFB5-F87F-48AD-9C7E-E937A845FAFD}" type="sibTrans" cxnId="{A9642EF0-E7DC-41CF-B2D4-B16E1AA25899}">
      <dgm:prSet/>
      <dgm:spPr/>
      <dgm:t>
        <a:bodyPr/>
        <a:lstStyle/>
        <a:p>
          <a:endParaRPr lang="zh-TW" altLang="en-US"/>
        </a:p>
      </dgm:t>
    </dgm:pt>
    <dgm:pt modelId="{459740F1-9B9B-4202-A659-E0B6F0DAA0C8}" type="pres">
      <dgm:prSet presAssocID="{F34912FF-72D0-4783-9598-6D6B4467B31B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5C7F0220-99FA-42C8-AE70-8FA898FCCFF2}" type="pres">
      <dgm:prSet presAssocID="{BEBDC787-2618-4D1D-B594-53CB0B72BD44}" presName="vertOne" presStyleCnt="0"/>
      <dgm:spPr/>
      <dgm:t>
        <a:bodyPr/>
        <a:lstStyle/>
        <a:p>
          <a:endParaRPr lang="zh-TW" altLang="en-US"/>
        </a:p>
      </dgm:t>
    </dgm:pt>
    <dgm:pt modelId="{E6F87C1C-462F-46EB-8325-7B1D6B9D9E2F}" type="pres">
      <dgm:prSet presAssocID="{BEBDC787-2618-4D1D-B594-53CB0B72BD44}" presName="txOne" presStyleLbl="node0" presStyleIdx="0" presStyleCnt="1" custScaleX="33860" custScaleY="25972" custLinFactNeighborX="75" custLinFactNeighborY="-123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50F2399-7A8B-41F6-8110-E1FB740374CC}" type="pres">
      <dgm:prSet presAssocID="{BEBDC787-2618-4D1D-B594-53CB0B72BD44}" presName="parTransOne" presStyleCnt="0"/>
      <dgm:spPr/>
      <dgm:t>
        <a:bodyPr/>
        <a:lstStyle/>
        <a:p>
          <a:endParaRPr lang="zh-TW" altLang="en-US"/>
        </a:p>
      </dgm:t>
    </dgm:pt>
    <dgm:pt modelId="{68857EEB-FB22-4F0F-A754-59E1F8E1A8CF}" type="pres">
      <dgm:prSet presAssocID="{BEBDC787-2618-4D1D-B594-53CB0B72BD44}" presName="horzOne" presStyleCnt="0"/>
      <dgm:spPr/>
      <dgm:t>
        <a:bodyPr/>
        <a:lstStyle/>
        <a:p>
          <a:endParaRPr lang="zh-TW" altLang="en-US"/>
        </a:p>
      </dgm:t>
    </dgm:pt>
    <dgm:pt modelId="{D344EAA1-899D-44DD-A25B-ED21C71D3EF6}" type="pres">
      <dgm:prSet presAssocID="{D140FB56-57ED-4875-91EE-DE6BBA00C4BA}" presName="vertTwo" presStyleCnt="0"/>
      <dgm:spPr/>
      <dgm:t>
        <a:bodyPr/>
        <a:lstStyle/>
        <a:p>
          <a:endParaRPr lang="zh-TW" altLang="en-US"/>
        </a:p>
      </dgm:t>
    </dgm:pt>
    <dgm:pt modelId="{C72D8F16-2F4E-4C2E-88DC-B0AC65B6AD92}" type="pres">
      <dgm:prSet presAssocID="{D140FB56-57ED-4875-91EE-DE6BBA00C4BA}" presName="txTwo" presStyleLbl="node2" presStyleIdx="0" presStyleCnt="10" custScaleX="50510" custScaleY="74017" custLinFactNeighborX="-188" custLinFactNeighborY="152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EFBD43B-5AD6-4085-8376-8C80E8D27CC1}" type="pres">
      <dgm:prSet presAssocID="{D140FB56-57ED-4875-91EE-DE6BBA00C4BA}" presName="horzTwo" presStyleCnt="0"/>
      <dgm:spPr/>
      <dgm:t>
        <a:bodyPr/>
        <a:lstStyle/>
        <a:p>
          <a:endParaRPr lang="zh-TW" altLang="en-US"/>
        </a:p>
      </dgm:t>
    </dgm:pt>
    <dgm:pt modelId="{0358DD6C-9630-4653-8161-25C246296E5C}" type="pres">
      <dgm:prSet presAssocID="{C0695C3F-38DB-4D78-94D0-D709728998EA}" presName="sibSpaceTwo" presStyleCnt="0"/>
      <dgm:spPr/>
      <dgm:t>
        <a:bodyPr/>
        <a:lstStyle/>
        <a:p>
          <a:endParaRPr lang="zh-TW" altLang="en-US"/>
        </a:p>
      </dgm:t>
    </dgm:pt>
    <dgm:pt modelId="{667FB8CE-E6EA-4E96-9B71-391063931CF4}" type="pres">
      <dgm:prSet presAssocID="{AB1C1522-1CDA-4647-89F4-F57488125602}" presName="vertTwo" presStyleCnt="0"/>
      <dgm:spPr/>
    </dgm:pt>
    <dgm:pt modelId="{60058784-1EC9-4EC5-A5BD-7A1C5E162926}" type="pres">
      <dgm:prSet presAssocID="{AB1C1522-1CDA-4647-89F4-F57488125602}" presName="txTwo" presStyleLbl="node2" presStyleIdx="1" presStyleCnt="10" custScaleX="44163" custScaleY="74513" custLinFactNeighborX="-559" custLinFactNeighborY="116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58ED702C-7EE6-4121-9D64-7C9E6F450270}" type="pres">
      <dgm:prSet presAssocID="{AB1C1522-1CDA-4647-89F4-F57488125602}" presName="horzTwo" presStyleCnt="0"/>
      <dgm:spPr/>
    </dgm:pt>
    <dgm:pt modelId="{C581BF8E-028E-4E57-9D69-22999E7CA587}" type="pres">
      <dgm:prSet presAssocID="{FD0A5254-AD77-463D-A609-653632442690}" presName="sibSpaceTwo" presStyleCnt="0"/>
      <dgm:spPr/>
    </dgm:pt>
    <dgm:pt modelId="{C91B63B6-802A-430A-8CF5-952F97CAA146}" type="pres">
      <dgm:prSet presAssocID="{BC84B640-896D-444B-B265-6AF02E417260}" presName="vertTwo" presStyleCnt="0"/>
      <dgm:spPr/>
      <dgm:t>
        <a:bodyPr/>
        <a:lstStyle/>
        <a:p>
          <a:endParaRPr lang="zh-TW" altLang="en-US"/>
        </a:p>
      </dgm:t>
    </dgm:pt>
    <dgm:pt modelId="{5A921210-DB5E-4FCC-BA82-B278ED5967F4}" type="pres">
      <dgm:prSet presAssocID="{BC84B640-896D-444B-B265-6AF02E417260}" presName="txTwo" presStyleLbl="node2" presStyleIdx="2" presStyleCnt="10" custScaleX="43628" custScaleY="75952" custLinFactNeighborX="-1105" custLinFactNeighborY="116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6B1427F8-FC9E-4FC5-B59B-62B43B28E225}" type="pres">
      <dgm:prSet presAssocID="{BC84B640-896D-444B-B265-6AF02E417260}" presName="horzTwo" presStyleCnt="0"/>
      <dgm:spPr/>
      <dgm:t>
        <a:bodyPr/>
        <a:lstStyle/>
        <a:p>
          <a:endParaRPr lang="zh-TW" altLang="en-US"/>
        </a:p>
      </dgm:t>
    </dgm:pt>
    <dgm:pt modelId="{A2326DA2-E422-45BD-AF64-F5FC7BFD0C7E}" type="pres">
      <dgm:prSet presAssocID="{DDC56B4D-C50A-4D32-BA40-DC971693C31A}" presName="sibSpaceTwo" presStyleCnt="0"/>
      <dgm:spPr/>
      <dgm:t>
        <a:bodyPr/>
        <a:lstStyle/>
        <a:p>
          <a:endParaRPr lang="zh-TW" altLang="en-US"/>
        </a:p>
      </dgm:t>
    </dgm:pt>
    <dgm:pt modelId="{4A6B0A4B-C9DF-4699-9C90-10D340351A0A}" type="pres">
      <dgm:prSet presAssocID="{A80E70D5-184A-4DC9-990F-E4A60635FDDD}" presName="vertTwo" presStyleCnt="0"/>
      <dgm:spPr/>
    </dgm:pt>
    <dgm:pt modelId="{997E0D2C-4400-433D-A0B3-58899859F7BB}" type="pres">
      <dgm:prSet presAssocID="{A80E70D5-184A-4DC9-990F-E4A60635FDDD}" presName="txTwo" presStyleLbl="node2" presStyleIdx="3" presStyleCnt="10" custScaleX="47689" custScaleY="74986" custLinFactNeighborX="-2998" custLinFactNeighborY="1727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A7ED5F4D-E310-41A8-B1DA-884263C492AE}" type="pres">
      <dgm:prSet presAssocID="{A80E70D5-184A-4DC9-990F-E4A60635FDDD}" presName="horzTwo" presStyleCnt="0"/>
      <dgm:spPr/>
    </dgm:pt>
    <dgm:pt modelId="{31DDDE3E-1E72-4593-86E0-2BBAE859ABFF}" type="pres">
      <dgm:prSet presAssocID="{75EECFB5-F87F-48AD-9C7E-E937A845FAFD}" presName="sibSpaceTwo" presStyleCnt="0"/>
      <dgm:spPr/>
    </dgm:pt>
    <dgm:pt modelId="{96DBB265-CAAA-4CA1-A83C-6EE62B92D689}" type="pres">
      <dgm:prSet presAssocID="{D2B94C21-A03C-4EBB-BB60-02643F0AA318}" presName="vertTwo" presStyleCnt="0"/>
      <dgm:spPr/>
      <dgm:t>
        <a:bodyPr/>
        <a:lstStyle/>
        <a:p>
          <a:endParaRPr lang="zh-TW" altLang="en-US"/>
        </a:p>
      </dgm:t>
    </dgm:pt>
    <dgm:pt modelId="{AD714B98-12D7-4F30-9071-CF37FC830951}" type="pres">
      <dgm:prSet presAssocID="{D2B94C21-A03C-4EBB-BB60-02643F0AA318}" presName="txTwo" presStyleLbl="node2" presStyleIdx="4" presStyleCnt="10" custScaleX="48339" custScaleY="75325" custLinFactNeighborX="-3495" custLinFactNeighborY="1727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8400489F-5A4D-4A3A-BB8B-AB052E3266DB}" type="pres">
      <dgm:prSet presAssocID="{D2B94C21-A03C-4EBB-BB60-02643F0AA318}" presName="horzTwo" presStyleCnt="0"/>
      <dgm:spPr/>
      <dgm:t>
        <a:bodyPr/>
        <a:lstStyle/>
        <a:p>
          <a:endParaRPr lang="zh-TW" altLang="en-US"/>
        </a:p>
      </dgm:t>
    </dgm:pt>
    <dgm:pt modelId="{DE12EA21-C571-4848-8A6A-AEE53BD8C509}" type="pres">
      <dgm:prSet presAssocID="{1FB979E1-5453-4019-8F69-E33ABEB65F4C}" presName="sibSpaceTwo" presStyleCnt="0"/>
      <dgm:spPr/>
      <dgm:t>
        <a:bodyPr/>
        <a:lstStyle/>
        <a:p>
          <a:endParaRPr lang="zh-TW" altLang="en-US"/>
        </a:p>
      </dgm:t>
    </dgm:pt>
    <dgm:pt modelId="{88B3BBA6-0FA0-4C1F-A99E-BBA8C910210E}" type="pres">
      <dgm:prSet presAssocID="{86E6891A-A531-4A97-AD05-6F6F4765FCE1}" presName="vertTwo" presStyleCnt="0"/>
      <dgm:spPr/>
      <dgm:t>
        <a:bodyPr/>
        <a:lstStyle/>
        <a:p>
          <a:endParaRPr lang="zh-TW" altLang="en-US"/>
        </a:p>
      </dgm:t>
    </dgm:pt>
    <dgm:pt modelId="{F4B8B344-7977-4400-BDD6-FA65286B519B}" type="pres">
      <dgm:prSet presAssocID="{86E6891A-A531-4A97-AD05-6F6F4765FCE1}" presName="txTwo" presStyleLbl="node2" presStyleIdx="5" presStyleCnt="10" custScaleX="47154" custScaleY="75321" custLinFactNeighborX="-2444" custLinFactNeighborY="172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E19BFE1-EA35-4274-B9BB-B57C5BCC7715}" type="pres">
      <dgm:prSet presAssocID="{86E6891A-A531-4A97-AD05-6F6F4765FCE1}" presName="horzTwo" presStyleCnt="0"/>
      <dgm:spPr/>
      <dgm:t>
        <a:bodyPr/>
        <a:lstStyle/>
        <a:p>
          <a:endParaRPr lang="zh-TW" altLang="en-US"/>
        </a:p>
      </dgm:t>
    </dgm:pt>
    <dgm:pt modelId="{35C710B9-B413-44D0-AE85-41445BA759BF}" type="pres">
      <dgm:prSet presAssocID="{05A6BA5B-D104-4659-8992-7D58C555D6D5}" presName="sibSpaceTwo" presStyleCnt="0"/>
      <dgm:spPr/>
      <dgm:t>
        <a:bodyPr/>
        <a:lstStyle/>
        <a:p>
          <a:endParaRPr lang="zh-TW" altLang="en-US"/>
        </a:p>
      </dgm:t>
    </dgm:pt>
    <dgm:pt modelId="{7FCDE1A7-3A29-4AC1-B331-43138579E08C}" type="pres">
      <dgm:prSet presAssocID="{C55567B4-DCE7-4541-AA02-AB2A14F92CED}" presName="vertTwo" presStyleCnt="0"/>
      <dgm:spPr/>
      <dgm:t>
        <a:bodyPr/>
        <a:lstStyle/>
        <a:p>
          <a:endParaRPr lang="zh-TW" altLang="en-US"/>
        </a:p>
      </dgm:t>
    </dgm:pt>
    <dgm:pt modelId="{C22A6C56-1093-4900-8787-A7CA8DE71D21}" type="pres">
      <dgm:prSet presAssocID="{C55567B4-DCE7-4541-AA02-AB2A14F92CED}" presName="txTwo" presStyleLbl="node2" presStyleIdx="6" presStyleCnt="10" custScaleX="50154" custScaleY="76886" custLinFactNeighborX="-4280" custLinFactNeighborY="1727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EAE3153F-E6F0-45BC-A3EB-98D704B8C6F9}" type="pres">
      <dgm:prSet presAssocID="{C55567B4-DCE7-4541-AA02-AB2A14F92CED}" presName="horzTwo" presStyleCnt="0"/>
      <dgm:spPr/>
      <dgm:t>
        <a:bodyPr/>
        <a:lstStyle/>
        <a:p>
          <a:endParaRPr lang="zh-TW" altLang="en-US"/>
        </a:p>
      </dgm:t>
    </dgm:pt>
    <dgm:pt modelId="{7A4C326E-E16E-4E1F-B20F-EECCE0F9032A}" type="pres">
      <dgm:prSet presAssocID="{ABAC6C71-155D-4F79-BE60-7E361062A057}" presName="sibSpaceTwo" presStyleCnt="0"/>
      <dgm:spPr/>
      <dgm:t>
        <a:bodyPr/>
        <a:lstStyle/>
        <a:p>
          <a:endParaRPr lang="zh-TW" altLang="en-US"/>
        </a:p>
      </dgm:t>
    </dgm:pt>
    <dgm:pt modelId="{87898F65-DD49-4F2B-98DD-D983A8375FD6}" type="pres">
      <dgm:prSet presAssocID="{9DC11EDE-03BF-426C-BFB7-CC0F6CBAC5E2}" presName="vertTwo" presStyleCnt="0"/>
      <dgm:spPr/>
      <dgm:t>
        <a:bodyPr/>
        <a:lstStyle/>
        <a:p>
          <a:endParaRPr lang="zh-TW" altLang="en-US"/>
        </a:p>
      </dgm:t>
    </dgm:pt>
    <dgm:pt modelId="{61051ED6-5AFE-4C24-B4F5-0E8232E99504}" type="pres">
      <dgm:prSet presAssocID="{9DC11EDE-03BF-426C-BFB7-CC0F6CBAC5E2}" presName="txTwo" presStyleLbl="node2" presStyleIdx="7" presStyleCnt="10" custScaleX="46980" custScaleY="75524" custLinFactNeighborX="-5312" custLinFactNeighborY="1904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41BFD000-ED21-45C5-A7E4-5EA2456ACC59}" type="pres">
      <dgm:prSet presAssocID="{9DC11EDE-03BF-426C-BFB7-CC0F6CBAC5E2}" presName="horzTwo" presStyleCnt="0"/>
      <dgm:spPr/>
      <dgm:t>
        <a:bodyPr/>
        <a:lstStyle/>
        <a:p>
          <a:endParaRPr lang="zh-TW" altLang="en-US"/>
        </a:p>
      </dgm:t>
    </dgm:pt>
    <dgm:pt modelId="{04BA4AF6-0C1E-4EE0-BEDF-072C4670C473}" type="pres">
      <dgm:prSet presAssocID="{FB8F575F-AAA2-4A7E-9AEA-33C3ECDB21BF}" presName="sibSpaceTwo" presStyleCnt="0"/>
      <dgm:spPr/>
      <dgm:t>
        <a:bodyPr/>
        <a:lstStyle/>
        <a:p>
          <a:endParaRPr lang="zh-TW" altLang="en-US"/>
        </a:p>
      </dgm:t>
    </dgm:pt>
    <dgm:pt modelId="{04464D60-9F6E-473C-8508-F44BC1DE5F75}" type="pres">
      <dgm:prSet presAssocID="{D78D55DB-A853-4BD4-8424-2A453EDDEA2F}" presName="vertTwo" presStyleCnt="0"/>
      <dgm:spPr/>
      <dgm:t>
        <a:bodyPr/>
        <a:lstStyle/>
        <a:p>
          <a:endParaRPr lang="zh-TW" altLang="en-US"/>
        </a:p>
      </dgm:t>
    </dgm:pt>
    <dgm:pt modelId="{6DF7C3FD-A6F9-4CC5-BAA4-580BE6EFC798}" type="pres">
      <dgm:prSet presAssocID="{D78D55DB-A853-4BD4-8424-2A453EDDEA2F}" presName="txTwo" presStyleLbl="node2" presStyleIdx="8" presStyleCnt="10" custScaleX="42775" custScaleY="75378" custLinFactNeighborX="-7920" custLinFactNeighborY="2246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361DF682-5E83-4641-90D7-6F2DC987822C}" type="pres">
      <dgm:prSet presAssocID="{D78D55DB-A853-4BD4-8424-2A453EDDEA2F}" presName="horzTwo" presStyleCnt="0"/>
      <dgm:spPr/>
      <dgm:t>
        <a:bodyPr/>
        <a:lstStyle/>
        <a:p>
          <a:endParaRPr lang="zh-TW" altLang="en-US"/>
        </a:p>
      </dgm:t>
    </dgm:pt>
    <dgm:pt modelId="{EA475EB4-A0BC-48DF-B2BF-D8FE1733521C}" type="pres">
      <dgm:prSet presAssocID="{91FB1949-3D67-4475-A865-5B5E9929BA14}" presName="sibSpaceTwo" presStyleCnt="0"/>
      <dgm:spPr/>
      <dgm:t>
        <a:bodyPr/>
        <a:lstStyle/>
        <a:p>
          <a:endParaRPr lang="zh-TW" altLang="en-US"/>
        </a:p>
      </dgm:t>
    </dgm:pt>
    <dgm:pt modelId="{86ADEF91-DE45-4098-A2FE-75C3B3C56330}" type="pres">
      <dgm:prSet presAssocID="{78055AC2-0EBF-4CAD-B8A1-063D760B9ABE}" presName="vertTwo" presStyleCnt="0"/>
      <dgm:spPr/>
      <dgm:t>
        <a:bodyPr/>
        <a:lstStyle/>
        <a:p>
          <a:endParaRPr lang="zh-TW" altLang="en-US"/>
        </a:p>
      </dgm:t>
    </dgm:pt>
    <dgm:pt modelId="{5303F79F-74AD-4A7B-862D-C438EC19CC56}" type="pres">
      <dgm:prSet presAssocID="{78055AC2-0EBF-4CAD-B8A1-063D760B9ABE}" presName="txTwo" presStyleLbl="node2" presStyleIdx="9" presStyleCnt="10" custScaleX="48127" custScaleY="74647" custLinFactNeighborX="-8738" custLinFactNeighborY="1075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C5AAD68B-CDC4-41D5-A5DF-C1AE324BC379}" type="pres">
      <dgm:prSet presAssocID="{78055AC2-0EBF-4CAD-B8A1-063D760B9ABE}" presName="horzTwo" presStyleCnt="0"/>
      <dgm:spPr/>
      <dgm:t>
        <a:bodyPr/>
        <a:lstStyle/>
        <a:p>
          <a:endParaRPr lang="zh-TW" altLang="en-US"/>
        </a:p>
      </dgm:t>
    </dgm:pt>
  </dgm:ptLst>
  <dgm:cxnLst>
    <dgm:cxn modelId="{1C294572-33D6-4FEB-B111-F01D9AF054EA}" srcId="{BEBDC787-2618-4D1D-B594-53CB0B72BD44}" destId="{C55567B4-DCE7-4541-AA02-AB2A14F92CED}" srcOrd="6" destOrd="0" parTransId="{E148BA75-5FA2-477A-BBB2-70B93B7AAD34}" sibTransId="{ABAC6C71-155D-4F79-BE60-7E361062A057}"/>
    <dgm:cxn modelId="{9BB0A92C-4D11-4C4E-8949-EC57D4210692}" srcId="{BEBDC787-2618-4D1D-B594-53CB0B72BD44}" destId="{86E6891A-A531-4A97-AD05-6F6F4765FCE1}" srcOrd="5" destOrd="0" parTransId="{1C2459AE-15A5-4048-9EEC-38B0A1DB901E}" sibTransId="{05A6BA5B-D104-4659-8992-7D58C555D6D5}"/>
    <dgm:cxn modelId="{762B450D-20A6-4EEC-90B1-9F078D48705E}" type="presOf" srcId="{BEBDC787-2618-4D1D-B594-53CB0B72BD44}" destId="{E6F87C1C-462F-46EB-8325-7B1D6B9D9E2F}" srcOrd="0" destOrd="0" presId="urn:microsoft.com/office/officeart/2005/8/layout/hierarchy4"/>
    <dgm:cxn modelId="{5DFCE808-BD25-4117-8464-BF2A0E8D608D}" srcId="{BEBDC787-2618-4D1D-B594-53CB0B72BD44}" destId="{D78D55DB-A853-4BD4-8424-2A453EDDEA2F}" srcOrd="8" destOrd="0" parTransId="{8FF25923-2EE8-4499-B56A-7FD9EA8118B4}" sibTransId="{91FB1949-3D67-4475-A865-5B5E9929BA14}"/>
    <dgm:cxn modelId="{EF8A3596-2A43-40E3-B609-E105C2A2C3BF}" type="presOf" srcId="{D140FB56-57ED-4875-91EE-DE6BBA00C4BA}" destId="{C72D8F16-2F4E-4C2E-88DC-B0AC65B6AD92}" srcOrd="0" destOrd="0" presId="urn:microsoft.com/office/officeart/2005/8/layout/hierarchy4"/>
    <dgm:cxn modelId="{13E42227-B037-4924-8941-1D6EAC325C5D}" srcId="{BEBDC787-2618-4D1D-B594-53CB0B72BD44}" destId="{9DC11EDE-03BF-426C-BFB7-CC0F6CBAC5E2}" srcOrd="7" destOrd="0" parTransId="{570BF382-C522-4314-86C0-C3638280C85E}" sibTransId="{FB8F575F-AAA2-4A7E-9AEA-33C3ECDB21BF}"/>
    <dgm:cxn modelId="{9FF4F888-C37B-40BD-9ABB-D262697893DA}" type="presOf" srcId="{BC84B640-896D-444B-B265-6AF02E417260}" destId="{5A921210-DB5E-4FCC-BA82-B278ED5967F4}" srcOrd="0" destOrd="0" presId="urn:microsoft.com/office/officeart/2005/8/layout/hierarchy4"/>
    <dgm:cxn modelId="{2BE41041-5586-48FE-BCDA-27AA4B2BF74F}" srcId="{BEBDC787-2618-4D1D-B594-53CB0B72BD44}" destId="{AB1C1522-1CDA-4647-89F4-F57488125602}" srcOrd="1" destOrd="0" parTransId="{B3B13105-9A13-4214-B220-3810A68368A9}" sibTransId="{FD0A5254-AD77-463D-A609-653632442690}"/>
    <dgm:cxn modelId="{10D0C1BC-A704-40FA-84E9-D3C4DA38F7AD}" srcId="{BEBDC787-2618-4D1D-B594-53CB0B72BD44}" destId="{D2B94C21-A03C-4EBB-BB60-02643F0AA318}" srcOrd="4" destOrd="0" parTransId="{B082A4B8-4E16-4B59-8DC8-58FA5B19D8AD}" sibTransId="{1FB979E1-5453-4019-8F69-E33ABEB65F4C}"/>
    <dgm:cxn modelId="{A5209BAA-33E2-4C65-AB3E-7E619B35215D}" type="presOf" srcId="{D78D55DB-A853-4BD4-8424-2A453EDDEA2F}" destId="{6DF7C3FD-A6F9-4CC5-BAA4-580BE6EFC798}" srcOrd="0" destOrd="0" presId="urn:microsoft.com/office/officeart/2005/8/layout/hierarchy4"/>
    <dgm:cxn modelId="{A9642EF0-E7DC-41CF-B2D4-B16E1AA25899}" srcId="{BEBDC787-2618-4D1D-B594-53CB0B72BD44}" destId="{A80E70D5-184A-4DC9-990F-E4A60635FDDD}" srcOrd="3" destOrd="0" parTransId="{0683405C-CF36-4739-A3D2-7616979D870B}" sibTransId="{75EECFB5-F87F-48AD-9C7E-E937A845FAFD}"/>
    <dgm:cxn modelId="{640AC9BF-8FD8-41F6-ADE2-564CD76328AE}" srcId="{F34912FF-72D0-4783-9598-6D6B4467B31B}" destId="{BEBDC787-2618-4D1D-B594-53CB0B72BD44}" srcOrd="0" destOrd="0" parTransId="{19DE78B8-7FBF-48FB-85F2-E707C138735D}" sibTransId="{DD584623-D8D1-4512-ABCC-3EE629137726}"/>
    <dgm:cxn modelId="{ADDE2492-F17C-4031-9244-C5616FE214E8}" type="presOf" srcId="{C55567B4-DCE7-4541-AA02-AB2A14F92CED}" destId="{C22A6C56-1093-4900-8787-A7CA8DE71D21}" srcOrd="0" destOrd="0" presId="urn:microsoft.com/office/officeart/2005/8/layout/hierarchy4"/>
    <dgm:cxn modelId="{0B22EC0F-D6A7-47BA-9E58-C7D937316B63}" srcId="{BEBDC787-2618-4D1D-B594-53CB0B72BD44}" destId="{78055AC2-0EBF-4CAD-B8A1-063D760B9ABE}" srcOrd="9" destOrd="0" parTransId="{B9D859C0-1EE3-4F55-A260-71DFB83FE413}" sibTransId="{22E72E21-9F4B-46E8-B8B6-627BEC408DF0}"/>
    <dgm:cxn modelId="{61F3A4C3-1C2C-45E7-B72C-6012D9BAF3BC}" type="presOf" srcId="{9DC11EDE-03BF-426C-BFB7-CC0F6CBAC5E2}" destId="{61051ED6-5AFE-4C24-B4F5-0E8232E99504}" srcOrd="0" destOrd="0" presId="urn:microsoft.com/office/officeart/2005/8/layout/hierarchy4"/>
    <dgm:cxn modelId="{88AD7C4E-E1A6-49D2-A3F6-158033D19EE5}" type="presOf" srcId="{78055AC2-0EBF-4CAD-B8A1-063D760B9ABE}" destId="{5303F79F-74AD-4A7B-862D-C438EC19CC56}" srcOrd="0" destOrd="0" presId="urn:microsoft.com/office/officeart/2005/8/layout/hierarchy4"/>
    <dgm:cxn modelId="{CA9159FF-12A3-4E88-AA39-4AE8972E5F64}" type="presOf" srcId="{F34912FF-72D0-4783-9598-6D6B4467B31B}" destId="{459740F1-9B9B-4202-A659-E0B6F0DAA0C8}" srcOrd="0" destOrd="0" presId="urn:microsoft.com/office/officeart/2005/8/layout/hierarchy4"/>
    <dgm:cxn modelId="{F82D70A7-2880-404D-B051-60CC3CE514A4}" type="presOf" srcId="{86E6891A-A531-4A97-AD05-6F6F4765FCE1}" destId="{F4B8B344-7977-4400-BDD6-FA65286B519B}" srcOrd="0" destOrd="0" presId="urn:microsoft.com/office/officeart/2005/8/layout/hierarchy4"/>
    <dgm:cxn modelId="{EB861252-9A52-4B67-9354-4DAAB76E9177}" type="presOf" srcId="{A80E70D5-184A-4DC9-990F-E4A60635FDDD}" destId="{997E0D2C-4400-433D-A0B3-58899859F7BB}" srcOrd="0" destOrd="0" presId="urn:microsoft.com/office/officeart/2005/8/layout/hierarchy4"/>
    <dgm:cxn modelId="{D43025E0-D07F-49F3-8FD8-1AA2124BFFFB}" type="presOf" srcId="{AB1C1522-1CDA-4647-89F4-F57488125602}" destId="{60058784-1EC9-4EC5-A5BD-7A1C5E162926}" srcOrd="0" destOrd="0" presId="urn:microsoft.com/office/officeart/2005/8/layout/hierarchy4"/>
    <dgm:cxn modelId="{B0338C52-FF05-4AA1-891D-5C887767EE28}" type="presOf" srcId="{D2B94C21-A03C-4EBB-BB60-02643F0AA318}" destId="{AD714B98-12D7-4F30-9071-CF37FC830951}" srcOrd="0" destOrd="0" presId="urn:microsoft.com/office/officeart/2005/8/layout/hierarchy4"/>
    <dgm:cxn modelId="{94244C25-AD03-4DD9-9BA9-60F4BAAA8870}" srcId="{BEBDC787-2618-4D1D-B594-53CB0B72BD44}" destId="{BC84B640-896D-444B-B265-6AF02E417260}" srcOrd="2" destOrd="0" parTransId="{C9229404-58F1-4558-A804-94D0B883D07B}" sibTransId="{DDC56B4D-C50A-4D32-BA40-DC971693C31A}"/>
    <dgm:cxn modelId="{B771CFA6-95F8-4DF5-8D7D-7A7217A1C567}" srcId="{BEBDC787-2618-4D1D-B594-53CB0B72BD44}" destId="{D140FB56-57ED-4875-91EE-DE6BBA00C4BA}" srcOrd="0" destOrd="0" parTransId="{18B00F15-CCE7-4BB2-B876-ACF18676260B}" sibTransId="{C0695C3F-38DB-4D78-94D0-D709728998EA}"/>
    <dgm:cxn modelId="{D42789BA-CE98-47F2-B441-543EE41D1CD4}" type="presParOf" srcId="{459740F1-9B9B-4202-A659-E0B6F0DAA0C8}" destId="{5C7F0220-99FA-42C8-AE70-8FA898FCCFF2}" srcOrd="0" destOrd="0" presId="urn:microsoft.com/office/officeart/2005/8/layout/hierarchy4"/>
    <dgm:cxn modelId="{B8EAD92D-1940-46E6-958B-D1C34D361FFF}" type="presParOf" srcId="{5C7F0220-99FA-42C8-AE70-8FA898FCCFF2}" destId="{E6F87C1C-462F-46EB-8325-7B1D6B9D9E2F}" srcOrd="0" destOrd="0" presId="urn:microsoft.com/office/officeart/2005/8/layout/hierarchy4"/>
    <dgm:cxn modelId="{E588D1F2-072D-4272-9FF0-EA3B485A904B}" type="presParOf" srcId="{5C7F0220-99FA-42C8-AE70-8FA898FCCFF2}" destId="{250F2399-7A8B-41F6-8110-E1FB740374CC}" srcOrd="1" destOrd="0" presId="urn:microsoft.com/office/officeart/2005/8/layout/hierarchy4"/>
    <dgm:cxn modelId="{6FC46388-57A3-4D94-B4D0-A5409CB1D3BE}" type="presParOf" srcId="{5C7F0220-99FA-42C8-AE70-8FA898FCCFF2}" destId="{68857EEB-FB22-4F0F-A754-59E1F8E1A8CF}" srcOrd="2" destOrd="0" presId="urn:microsoft.com/office/officeart/2005/8/layout/hierarchy4"/>
    <dgm:cxn modelId="{70AE9006-1451-456C-8ACB-3AE36104A81A}" type="presParOf" srcId="{68857EEB-FB22-4F0F-A754-59E1F8E1A8CF}" destId="{D344EAA1-899D-44DD-A25B-ED21C71D3EF6}" srcOrd="0" destOrd="0" presId="urn:microsoft.com/office/officeart/2005/8/layout/hierarchy4"/>
    <dgm:cxn modelId="{2125AC59-92C7-48C0-B7DB-39810C001742}" type="presParOf" srcId="{D344EAA1-899D-44DD-A25B-ED21C71D3EF6}" destId="{C72D8F16-2F4E-4C2E-88DC-B0AC65B6AD92}" srcOrd="0" destOrd="0" presId="urn:microsoft.com/office/officeart/2005/8/layout/hierarchy4"/>
    <dgm:cxn modelId="{C4D49358-AAC3-40E4-85CD-C9909D43C705}" type="presParOf" srcId="{D344EAA1-899D-44DD-A25B-ED21C71D3EF6}" destId="{EEFBD43B-5AD6-4085-8376-8C80E8D27CC1}" srcOrd="1" destOrd="0" presId="urn:microsoft.com/office/officeart/2005/8/layout/hierarchy4"/>
    <dgm:cxn modelId="{4ED6CE35-DF2A-477F-B03B-2F4FF7974AA8}" type="presParOf" srcId="{68857EEB-FB22-4F0F-A754-59E1F8E1A8CF}" destId="{0358DD6C-9630-4653-8161-25C246296E5C}" srcOrd="1" destOrd="0" presId="urn:microsoft.com/office/officeart/2005/8/layout/hierarchy4"/>
    <dgm:cxn modelId="{6CAFF6C2-901E-4B30-8465-C03D6EAE86D6}" type="presParOf" srcId="{68857EEB-FB22-4F0F-A754-59E1F8E1A8CF}" destId="{667FB8CE-E6EA-4E96-9B71-391063931CF4}" srcOrd="2" destOrd="0" presId="urn:microsoft.com/office/officeart/2005/8/layout/hierarchy4"/>
    <dgm:cxn modelId="{B51AFCC8-7FB2-415F-AE27-0F688B72E6F7}" type="presParOf" srcId="{667FB8CE-E6EA-4E96-9B71-391063931CF4}" destId="{60058784-1EC9-4EC5-A5BD-7A1C5E162926}" srcOrd="0" destOrd="0" presId="urn:microsoft.com/office/officeart/2005/8/layout/hierarchy4"/>
    <dgm:cxn modelId="{0979D6F7-03FD-4F63-BB66-579734B944B4}" type="presParOf" srcId="{667FB8CE-E6EA-4E96-9B71-391063931CF4}" destId="{58ED702C-7EE6-4121-9D64-7C9E6F450270}" srcOrd="1" destOrd="0" presId="urn:microsoft.com/office/officeart/2005/8/layout/hierarchy4"/>
    <dgm:cxn modelId="{39D09E79-E887-4281-9369-0228B3B6BBA8}" type="presParOf" srcId="{68857EEB-FB22-4F0F-A754-59E1F8E1A8CF}" destId="{C581BF8E-028E-4E57-9D69-22999E7CA587}" srcOrd="3" destOrd="0" presId="urn:microsoft.com/office/officeart/2005/8/layout/hierarchy4"/>
    <dgm:cxn modelId="{5299F0F9-1656-45CC-8393-360A2A473BEC}" type="presParOf" srcId="{68857EEB-FB22-4F0F-A754-59E1F8E1A8CF}" destId="{C91B63B6-802A-430A-8CF5-952F97CAA146}" srcOrd="4" destOrd="0" presId="urn:microsoft.com/office/officeart/2005/8/layout/hierarchy4"/>
    <dgm:cxn modelId="{8B49C77C-BCC8-4DCC-9942-43A4F640D517}" type="presParOf" srcId="{C91B63B6-802A-430A-8CF5-952F97CAA146}" destId="{5A921210-DB5E-4FCC-BA82-B278ED5967F4}" srcOrd="0" destOrd="0" presId="urn:microsoft.com/office/officeart/2005/8/layout/hierarchy4"/>
    <dgm:cxn modelId="{CE7CF5A0-E18A-44BC-9EC1-4B4977BF5CBA}" type="presParOf" srcId="{C91B63B6-802A-430A-8CF5-952F97CAA146}" destId="{6B1427F8-FC9E-4FC5-B59B-62B43B28E225}" srcOrd="1" destOrd="0" presId="urn:microsoft.com/office/officeart/2005/8/layout/hierarchy4"/>
    <dgm:cxn modelId="{5162B1EC-E3C3-4C95-9308-3D6436D51C18}" type="presParOf" srcId="{68857EEB-FB22-4F0F-A754-59E1F8E1A8CF}" destId="{A2326DA2-E422-45BD-AF64-F5FC7BFD0C7E}" srcOrd="5" destOrd="0" presId="urn:microsoft.com/office/officeart/2005/8/layout/hierarchy4"/>
    <dgm:cxn modelId="{30BF9571-B2D6-48A7-8336-102D5737EC48}" type="presParOf" srcId="{68857EEB-FB22-4F0F-A754-59E1F8E1A8CF}" destId="{4A6B0A4B-C9DF-4699-9C90-10D340351A0A}" srcOrd="6" destOrd="0" presId="urn:microsoft.com/office/officeart/2005/8/layout/hierarchy4"/>
    <dgm:cxn modelId="{A1A2EFA8-8C6A-4E50-960D-5198C99176A2}" type="presParOf" srcId="{4A6B0A4B-C9DF-4699-9C90-10D340351A0A}" destId="{997E0D2C-4400-433D-A0B3-58899859F7BB}" srcOrd="0" destOrd="0" presId="urn:microsoft.com/office/officeart/2005/8/layout/hierarchy4"/>
    <dgm:cxn modelId="{016B19E8-D122-4A42-B4AE-63C54FB67548}" type="presParOf" srcId="{4A6B0A4B-C9DF-4699-9C90-10D340351A0A}" destId="{A7ED5F4D-E310-41A8-B1DA-884263C492AE}" srcOrd="1" destOrd="0" presId="urn:microsoft.com/office/officeart/2005/8/layout/hierarchy4"/>
    <dgm:cxn modelId="{49C33566-E550-4C53-87B4-9EB59A686BE2}" type="presParOf" srcId="{68857EEB-FB22-4F0F-A754-59E1F8E1A8CF}" destId="{31DDDE3E-1E72-4593-86E0-2BBAE859ABFF}" srcOrd="7" destOrd="0" presId="urn:microsoft.com/office/officeart/2005/8/layout/hierarchy4"/>
    <dgm:cxn modelId="{8E89667F-5DDE-4A2A-AE29-BAE62838A628}" type="presParOf" srcId="{68857EEB-FB22-4F0F-A754-59E1F8E1A8CF}" destId="{96DBB265-CAAA-4CA1-A83C-6EE62B92D689}" srcOrd="8" destOrd="0" presId="urn:microsoft.com/office/officeart/2005/8/layout/hierarchy4"/>
    <dgm:cxn modelId="{86E3FB64-B461-48BA-A474-514CB618DD6E}" type="presParOf" srcId="{96DBB265-CAAA-4CA1-A83C-6EE62B92D689}" destId="{AD714B98-12D7-4F30-9071-CF37FC830951}" srcOrd="0" destOrd="0" presId="urn:microsoft.com/office/officeart/2005/8/layout/hierarchy4"/>
    <dgm:cxn modelId="{86C6A648-FDDD-4D32-8B44-32EC6328D3D0}" type="presParOf" srcId="{96DBB265-CAAA-4CA1-A83C-6EE62B92D689}" destId="{8400489F-5A4D-4A3A-BB8B-AB052E3266DB}" srcOrd="1" destOrd="0" presId="urn:microsoft.com/office/officeart/2005/8/layout/hierarchy4"/>
    <dgm:cxn modelId="{068A33E8-7273-40B6-941E-0A9A0A6E1A42}" type="presParOf" srcId="{68857EEB-FB22-4F0F-A754-59E1F8E1A8CF}" destId="{DE12EA21-C571-4848-8A6A-AEE53BD8C509}" srcOrd="9" destOrd="0" presId="urn:microsoft.com/office/officeart/2005/8/layout/hierarchy4"/>
    <dgm:cxn modelId="{DC267D0D-567B-4C98-89AD-781DC9F361EB}" type="presParOf" srcId="{68857EEB-FB22-4F0F-A754-59E1F8E1A8CF}" destId="{88B3BBA6-0FA0-4C1F-A99E-BBA8C910210E}" srcOrd="10" destOrd="0" presId="urn:microsoft.com/office/officeart/2005/8/layout/hierarchy4"/>
    <dgm:cxn modelId="{2261814E-4F57-4CCA-8136-DAD504D8B375}" type="presParOf" srcId="{88B3BBA6-0FA0-4C1F-A99E-BBA8C910210E}" destId="{F4B8B344-7977-4400-BDD6-FA65286B519B}" srcOrd="0" destOrd="0" presId="urn:microsoft.com/office/officeart/2005/8/layout/hierarchy4"/>
    <dgm:cxn modelId="{5EC05456-7BA2-4140-8395-698122BC4B37}" type="presParOf" srcId="{88B3BBA6-0FA0-4C1F-A99E-BBA8C910210E}" destId="{1E19BFE1-EA35-4274-B9BB-B57C5BCC7715}" srcOrd="1" destOrd="0" presId="urn:microsoft.com/office/officeart/2005/8/layout/hierarchy4"/>
    <dgm:cxn modelId="{B15FF32E-5D1D-4699-BB05-626620CE8E19}" type="presParOf" srcId="{68857EEB-FB22-4F0F-A754-59E1F8E1A8CF}" destId="{35C710B9-B413-44D0-AE85-41445BA759BF}" srcOrd="11" destOrd="0" presId="urn:microsoft.com/office/officeart/2005/8/layout/hierarchy4"/>
    <dgm:cxn modelId="{C41BE36F-AC83-4926-9F4A-5221093BF6D6}" type="presParOf" srcId="{68857EEB-FB22-4F0F-A754-59E1F8E1A8CF}" destId="{7FCDE1A7-3A29-4AC1-B331-43138579E08C}" srcOrd="12" destOrd="0" presId="urn:microsoft.com/office/officeart/2005/8/layout/hierarchy4"/>
    <dgm:cxn modelId="{8E000C91-0CE8-4265-859E-A60BBBC12E57}" type="presParOf" srcId="{7FCDE1A7-3A29-4AC1-B331-43138579E08C}" destId="{C22A6C56-1093-4900-8787-A7CA8DE71D21}" srcOrd="0" destOrd="0" presId="urn:microsoft.com/office/officeart/2005/8/layout/hierarchy4"/>
    <dgm:cxn modelId="{72C2FEE7-C594-4206-883D-6B1E19CE6657}" type="presParOf" srcId="{7FCDE1A7-3A29-4AC1-B331-43138579E08C}" destId="{EAE3153F-E6F0-45BC-A3EB-98D704B8C6F9}" srcOrd="1" destOrd="0" presId="urn:microsoft.com/office/officeart/2005/8/layout/hierarchy4"/>
    <dgm:cxn modelId="{FE1BC789-AEFB-4000-AFF5-05DB470C0B42}" type="presParOf" srcId="{68857EEB-FB22-4F0F-A754-59E1F8E1A8CF}" destId="{7A4C326E-E16E-4E1F-B20F-EECCE0F9032A}" srcOrd="13" destOrd="0" presId="urn:microsoft.com/office/officeart/2005/8/layout/hierarchy4"/>
    <dgm:cxn modelId="{BC88AF13-CF86-4D4D-A2DE-E666E2A1DB13}" type="presParOf" srcId="{68857EEB-FB22-4F0F-A754-59E1F8E1A8CF}" destId="{87898F65-DD49-4F2B-98DD-D983A8375FD6}" srcOrd="14" destOrd="0" presId="urn:microsoft.com/office/officeart/2005/8/layout/hierarchy4"/>
    <dgm:cxn modelId="{D5D71023-8D8B-4223-8361-5B8FB61C6441}" type="presParOf" srcId="{87898F65-DD49-4F2B-98DD-D983A8375FD6}" destId="{61051ED6-5AFE-4C24-B4F5-0E8232E99504}" srcOrd="0" destOrd="0" presId="urn:microsoft.com/office/officeart/2005/8/layout/hierarchy4"/>
    <dgm:cxn modelId="{93FBA436-445C-413B-AD4B-5657266117CF}" type="presParOf" srcId="{87898F65-DD49-4F2B-98DD-D983A8375FD6}" destId="{41BFD000-ED21-45C5-A7E4-5EA2456ACC59}" srcOrd="1" destOrd="0" presId="urn:microsoft.com/office/officeart/2005/8/layout/hierarchy4"/>
    <dgm:cxn modelId="{703979D6-BA8F-45C8-8F9A-FA1BE13BD092}" type="presParOf" srcId="{68857EEB-FB22-4F0F-A754-59E1F8E1A8CF}" destId="{04BA4AF6-0C1E-4EE0-BEDF-072C4670C473}" srcOrd="15" destOrd="0" presId="urn:microsoft.com/office/officeart/2005/8/layout/hierarchy4"/>
    <dgm:cxn modelId="{12A13933-CCE0-4579-9EFC-9FBAF4A86EDD}" type="presParOf" srcId="{68857EEB-FB22-4F0F-A754-59E1F8E1A8CF}" destId="{04464D60-9F6E-473C-8508-F44BC1DE5F75}" srcOrd="16" destOrd="0" presId="urn:microsoft.com/office/officeart/2005/8/layout/hierarchy4"/>
    <dgm:cxn modelId="{DF2C4651-94F5-49E6-85F6-9F40F650765C}" type="presParOf" srcId="{04464D60-9F6E-473C-8508-F44BC1DE5F75}" destId="{6DF7C3FD-A6F9-4CC5-BAA4-580BE6EFC798}" srcOrd="0" destOrd="0" presId="urn:microsoft.com/office/officeart/2005/8/layout/hierarchy4"/>
    <dgm:cxn modelId="{E1FEEE93-9756-4BC8-9148-A47ECED6A958}" type="presParOf" srcId="{04464D60-9F6E-473C-8508-F44BC1DE5F75}" destId="{361DF682-5E83-4641-90D7-6F2DC987822C}" srcOrd="1" destOrd="0" presId="urn:microsoft.com/office/officeart/2005/8/layout/hierarchy4"/>
    <dgm:cxn modelId="{ADB028D1-C867-46F0-A2A1-F61157257593}" type="presParOf" srcId="{68857EEB-FB22-4F0F-A754-59E1F8E1A8CF}" destId="{EA475EB4-A0BC-48DF-B2BF-D8FE1733521C}" srcOrd="17" destOrd="0" presId="urn:microsoft.com/office/officeart/2005/8/layout/hierarchy4"/>
    <dgm:cxn modelId="{D0959352-71F0-4825-A66F-379AC6BDA4E0}" type="presParOf" srcId="{68857EEB-FB22-4F0F-A754-59E1F8E1A8CF}" destId="{86ADEF91-DE45-4098-A2FE-75C3B3C56330}" srcOrd="18" destOrd="0" presId="urn:microsoft.com/office/officeart/2005/8/layout/hierarchy4"/>
    <dgm:cxn modelId="{D1D58667-8658-4E52-8303-FD27B864324C}" type="presParOf" srcId="{86ADEF91-DE45-4098-A2FE-75C3B3C56330}" destId="{5303F79F-74AD-4A7B-862D-C438EC19CC56}" srcOrd="0" destOrd="0" presId="urn:microsoft.com/office/officeart/2005/8/layout/hierarchy4"/>
    <dgm:cxn modelId="{D036F5D3-BE75-48F6-A20F-790EC2A387F5}" type="presParOf" srcId="{86ADEF91-DE45-4098-A2FE-75C3B3C56330}" destId="{C5AAD68B-CDC4-41D5-A5DF-C1AE324BC379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88EB054-FEE1-4B4F-B4DA-1E166CF4AD85}" type="doc">
      <dgm:prSet loTypeId="urn:microsoft.com/office/officeart/2005/8/layout/list1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zh-TW" altLang="en-US"/>
        </a:p>
      </dgm:t>
    </dgm:pt>
    <dgm:pt modelId="{C56D9D09-2E05-45A2-A7B5-EFACE155BD4E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zh-TW" altLang="en-US" sz="2000" dirty="0" smtClean="0">
              <a:latin typeface="+mj-ea"/>
              <a:ea typeface="+mj-ea"/>
            </a:rPr>
            <a:t>①執行內部控制作業之教育訓練</a:t>
          </a:r>
          <a:endParaRPr lang="zh-TW" altLang="en-US" sz="2000" dirty="0">
            <a:latin typeface="+mj-ea"/>
            <a:ea typeface="+mj-ea"/>
          </a:endParaRPr>
        </a:p>
      </dgm:t>
    </dgm:pt>
    <dgm:pt modelId="{9343AC83-947D-4175-84C5-1964DC1F9432}" type="parTrans" cxnId="{1B0CB273-AB7D-42CF-897A-30B69C727244}">
      <dgm:prSet/>
      <dgm:spPr/>
      <dgm:t>
        <a:bodyPr/>
        <a:lstStyle/>
        <a:p>
          <a:endParaRPr lang="zh-TW" altLang="en-US"/>
        </a:p>
      </dgm:t>
    </dgm:pt>
    <dgm:pt modelId="{4F3FD1D3-F53D-4CE1-A416-A91ED4CE985E}" type="sibTrans" cxnId="{1B0CB273-AB7D-42CF-897A-30B69C727244}">
      <dgm:prSet/>
      <dgm:spPr/>
      <dgm:t>
        <a:bodyPr/>
        <a:lstStyle/>
        <a:p>
          <a:endParaRPr lang="zh-TW" altLang="en-US"/>
        </a:p>
      </dgm:t>
    </dgm:pt>
    <dgm:pt modelId="{B279C311-7C7E-44B3-8A4F-9DE4D8822721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zh-TW" altLang="en-US" sz="2000" dirty="0" smtClean="0">
              <a:latin typeface="+mn-ea"/>
              <a:ea typeface="+mn-ea"/>
            </a:rPr>
            <a:t>②精進強化現有內部控制作業</a:t>
          </a:r>
          <a:endParaRPr lang="zh-TW" altLang="en-US" sz="2000" dirty="0">
            <a:latin typeface="+mn-ea"/>
            <a:ea typeface="+mn-ea"/>
          </a:endParaRPr>
        </a:p>
      </dgm:t>
    </dgm:pt>
    <dgm:pt modelId="{0D0C87D0-EA12-4401-841B-2243AD892DD7}" type="parTrans" cxnId="{572D65AE-A92B-4308-ACFD-33817CF69E35}">
      <dgm:prSet/>
      <dgm:spPr/>
      <dgm:t>
        <a:bodyPr/>
        <a:lstStyle/>
        <a:p>
          <a:endParaRPr lang="zh-TW" altLang="en-US"/>
        </a:p>
      </dgm:t>
    </dgm:pt>
    <dgm:pt modelId="{DDCA1576-2810-4528-BE8C-715F97FF5EB3}" type="sibTrans" cxnId="{572D65AE-A92B-4308-ACFD-33817CF69E35}">
      <dgm:prSet/>
      <dgm:spPr/>
      <dgm:t>
        <a:bodyPr/>
        <a:lstStyle/>
        <a:p>
          <a:endParaRPr lang="zh-TW" altLang="en-US"/>
        </a:p>
      </dgm:t>
    </dgm:pt>
    <dgm:pt modelId="{A233A093-6472-415A-B7E3-E2A294494CEF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zh-TW" altLang="en-US" sz="2000" dirty="0" smtClean="0">
              <a:latin typeface="+mj-ea"/>
              <a:ea typeface="+mj-ea"/>
            </a:rPr>
            <a:t>③整合與檢討個別性業務內部控制作業</a:t>
          </a:r>
          <a:endParaRPr lang="zh-TW" altLang="en-US" sz="2000" dirty="0">
            <a:latin typeface="+mj-ea"/>
            <a:ea typeface="+mj-ea"/>
          </a:endParaRPr>
        </a:p>
      </dgm:t>
    </dgm:pt>
    <dgm:pt modelId="{CB4BFF9A-6AE2-4651-83F2-00E2DAA079B5}" type="parTrans" cxnId="{E0FE03D3-EE3E-41AF-9207-03571016DC25}">
      <dgm:prSet/>
      <dgm:spPr/>
      <dgm:t>
        <a:bodyPr/>
        <a:lstStyle/>
        <a:p>
          <a:endParaRPr lang="zh-TW" altLang="en-US"/>
        </a:p>
      </dgm:t>
    </dgm:pt>
    <dgm:pt modelId="{4F54ED31-807F-4F1A-8D8C-CF678ABC60D8}" type="sibTrans" cxnId="{E0FE03D3-EE3E-41AF-9207-03571016DC25}">
      <dgm:prSet/>
      <dgm:spPr/>
      <dgm:t>
        <a:bodyPr/>
        <a:lstStyle/>
        <a:p>
          <a:endParaRPr lang="zh-TW" altLang="en-US"/>
        </a:p>
      </dgm:t>
    </dgm:pt>
    <dgm:pt modelId="{CC6A29D3-EA2C-4A9A-BCC3-86F2D4673206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zh-TW" altLang="en-US" sz="2000" dirty="0" smtClean="0">
              <a:latin typeface="+mj-ea"/>
              <a:ea typeface="+mj-ea"/>
            </a:rPr>
            <a:t>④審核各單位所訂定之內部控制制度及內部稽核作業規定</a:t>
          </a:r>
          <a:endParaRPr lang="zh-TW" altLang="en-US" sz="2000" dirty="0">
            <a:latin typeface="+mj-ea"/>
            <a:ea typeface="+mj-ea"/>
          </a:endParaRPr>
        </a:p>
      </dgm:t>
    </dgm:pt>
    <dgm:pt modelId="{A02EB506-3E6C-4702-ACF7-D8FEB27E8833}" type="parTrans" cxnId="{6EAC0352-C71C-49B2-A249-46ED41462D84}">
      <dgm:prSet/>
      <dgm:spPr/>
      <dgm:t>
        <a:bodyPr/>
        <a:lstStyle/>
        <a:p>
          <a:endParaRPr lang="zh-TW" altLang="en-US"/>
        </a:p>
      </dgm:t>
    </dgm:pt>
    <dgm:pt modelId="{3E2AE734-995B-4995-9D33-9846EF365BA0}" type="sibTrans" cxnId="{6EAC0352-C71C-49B2-A249-46ED41462D84}">
      <dgm:prSet/>
      <dgm:spPr/>
      <dgm:t>
        <a:bodyPr/>
        <a:lstStyle/>
        <a:p>
          <a:endParaRPr lang="zh-TW" altLang="en-US"/>
        </a:p>
      </dgm:t>
    </dgm:pt>
    <dgm:pt modelId="{837EB2AE-E9FB-476C-9EA3-2A6590480FC8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zh-TW" altLang="en-US" dirty="0" smtClean="0">
              <a:latin typeface="+mj-ea"/>
              <a:ea typeface="+mj-ea"/>
            </a:rPr>
            <a:t>⑤執行內部控制制度自行評估作業</a:t>
          </a:r>
          <a:endParaRPr lang="zh-TW" altLang="en-US" dirty="0">
            <a:latin typeface="+mj-ea"/>
            <a:ea typeface="+mj-ea"/>
          </a:endParaRPr>
        </a:p>
      </dgm:t>
    </dgm:pt>
    <dgm:pt modelId="{7E415CD5-A11D-44C8-9F32-E682D5258386}" type="parTrans" cxnId="{8B964542-3EBF-4ABA-9833-3374BFA6D56B}">
      <dgm:prSet/>
      <dgm:spPr/>
      <dgm:t>
        <a:bodyPr/>
        <a:lstStyle/>
        <a:p>
          <a:endParaRPr lang="zh-TW" altLang="en-US"/>
        </a:p>
      </dgm:t>
    </dgm:pt>
    <dgm:pt modelId="{83BB6EC9-BB32-4CDC-AA1B-D5524B0A19B0}" type="sibTrans" cxnId="{8B964542-3EBF-4ABA-9833-3374BFA6D56B}">
      <dgm:prSet/>
      <dgm:spPr/>
      <dgm:t>
        <a:bodyPr/>
        <a:lstStyle/>
        <a:p>
          <a:endParaRPr lang="zh-TW" altLang="en-US"/>
        </a:p>
      </dgm:t>
    </dgm:pt>
    <dgm:pt modelId="{10064674-DF70-43D9-8917-EC3E5AFD58CA}" type="pres">
      <dgm:prSet presAssocID="{588EB054-FEE1-4B4F-B4DA-1E166CF4AD8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152DF956-A016-410E-9E7B-B1AD11A8C4F3}" type="pres">
      <dgm:prSet presAssocID="{C56D9D09-2E05-45A2-A7B5-EFACE155BD4E}" presName="parentLin" presStyleCnt="0"/>
      <dgm:spPr/>
      <dgm:t>
        <a:bodyPr/>
        <a:lstStyle/>
        <a:p>
          <a:endParaRPr lang="zh-TW" altLang="en-US"/>
        </a:p>
      </dgm:t>
    </dgm:pt>
    <dgm:pt modelId="{94CE75C9-E688-49EB-8649-29E809A4B050}" type="pres">
      <dgm:prSet presAssocID="{C56D9D09-2E05-45A2-A7B5-EFACE155BD4E}" presName="parentLeftMargin" presStyleLbl="node1" presStyleIdx="0" presStyleCnt="5"/>
      <dgm:spPr/>
      <dgm:t>
        <a:bodyPr/>
        <a:lstStyle/>
        <a:p>
          <a:endParaRPr lang="zh-TW" altLang="en-US"/>
        </a:p>
      </dgm:t>
    </dgm:pt>
    <dgm:pt modelId="{68CEDD79-1906-45EF-BB2E-2E30DDCFFD2E}" type="pres">
      <dgm:prSet presAssocID="{C56D9D09-2E05-45A2-A7B5-EFACE155BD4E}" presName="parentText" presStyleLbl="node1" presStyleIdx="0" presStyleCnt="5" custScaleX="122500" custScaleY="100255" custLinFactNeighborX="6349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7E83E2B-8536-4BE3-99FD-45A9F0275567}" type="pres">
      <dgm:prSet presAssocID="{C56D9D09-2E05-45A2-A7B5-EFACE155BD4E}" presName="negativeSpace" presStyleCnt="0"/>
      <dgm:spPr/>
      <dgm:t>
        <a:bodyPr/>
        <a:lstStyle/>
        <a:p>
          <a:endParaRPr lang="zh-TW" altLang="en-US"/>
        </a:p>
      </dgm:t>
    </dgm:pt>
    <dgm:pt modelId="{8ED94391-8FE5-404A-8CCF-9F423BA3922B}" type="pres">
      <dgm:prSet presAssocID="{C56D9D09-2E05-45A2-A7B5-EFACE155BD4E}" presName="childText" presStyleLbl="conFgAcc1" presStyleIdx="0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EB2579F-7CF9-494E-A8C3-3A79E547BF21}" type="pres">
      <dgm:prSet presAssocID="{4F3FD1D3-F53D-4CE1-A416-A91ED4CE985E}" presName="spaceBetweenRectangles" presStyleCnt="0"/>
      <dgm:spPr/>
      <dgm:t>
        <a:bodyPr/>
        <a:lstStyle/>
        <a:p>
          <a:endParaRPr lang="zh-TW" altLang="en-US"/>
        </a:p>
      </dgm:t>
    </dgm:pt>
    <dgm:pt modelId="{0E69F7A5-5CDB-4465-812D-D12400363E36}" type="pres">
      <dgm:prSet presAssocID="{B279C311-7C7E-44B3-8A4F-9DE4D8822721}" presName="parentLin" presStyleCnt="0"/>
      <dgm:spPr/>
      <dgm:t>
        <a:bodyPr/>
        <a:lstStyle/>
        <a:p>
          <a:endParaRPr lang="zh-TW" altLang="en-US"/>
        </a:p>
      </dgm:t>
    </dgm:pt>
    <dgm:pt modelId="{B8058912-D1A7-4676-BE0C-019E7ECC70FF}" type="pres">
      <dgm:prSet presAssocID="{B279C311-7C7E-44B3-8A4F-9DE4D8822721}" presName="parentLeftMargin" presStyleLbl="node1" presStyleIdx="0" presStyleCnt="5"/>
      <dgm:spPr/>
      <dgm:t>
        <a:bodyPr/>
        <a:lstStyle/>
        <a:p>
          <a:endParaRPr lang="zh-TW" altLang="en-US"/>
        </a:p>
      </dgm:t>
    </dgm:pt>
    <dgm:pt modelId="{BEBBEDCA-09F7-4586-8C12-C9C8A243CA8D}" type="pres">
      <dgm:prSet presAssocID="{B279C311-7C7E-44B3-8A4F-9DE4D8822721}" presName="parentText" presStyleLbl="node1" presStyleIdx="1" presStyleCnt="5" custScaleX="122852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707A2F3-4A33-42FF-9C72-E19520E50028}" type="pres">
      <dgm:prSet presAssocID="{B279C311-7C7E-44B3-8A4F-9DE4D8822721}" presName="negativeSpace" presStyleCnt="0"/>
      <dgm:spPr/>
      <dgm:t>
        <a:bodyPr/>
        <a:lstStyle/>
        <a:p>
          <a:endParaRPr lang="zh-TW" altLang="en-US"/>
        </a:p>
      </dgm:t>
    </dgm:pt>
    <dgm:pt modelId="{AFD41B5F-A1A9-4422-9FD5-26818D31CE6D}" type="pres">
      <dgm:prSet presAssocID="{B279C311-7C7E-44B3-8A4F-9DE4D8822721}" presName="childText" presStyleLbl="conFgAcc1" presStyleIdx="1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0753715-6521-42E3-A12F-1A38B1350177}" type="pres">
      <dgm:prSet presAssocID="{DDCA1576-2810-4528-BE8C-715F97FF5EB3}" presName="spaceBetweenRectangles" presStyleCnt="0"/>
      <dgm:spPr/>
      <dgm:t>
        <a:bodyPr/>
        <a:lstStyle/>
        <a:p>
          <a:endParaRPr lang="zh-TW" altLang="en-US"/>
        </a:p>
      </dgm:t>
    </dgm:pt>
    <dgm:pt modelId="{CC363B84-D2AE-4A1E-BF2F-C2A9C59BB0BD}" type="pres">
      <dgm:prSet presAssocID="{A233A093-6472-415A-B7E3-E2A294494CEF}" presName="parentLin" presStyleCnt="0"/>
      <dgm:spPr/>
      <dgm:t>
        <a:bodyPr/>
        <a:lstStyle/>
        <a:p>
          <a:endParaRPr lang="zh-TW" altLang="en-US"/>
        </a:p>
      </dgm:t>
    </dgm:pt>
    <dgm:pt modelId="{84133340-176E-4C2E-B6FD-BC72AE394050}" type="pres">
      <dgm:prSet presAssocID="{A233A093-6472-415A-B7E3-E2A294494CEF}" presName="parentLeftMargin" presStyleLbl="node1" presStyleIdx="1" presStyleCnt="5"/>
      <dgm:spPr/>
      <dgm:t>
        <a:bodyPr/>
        <a:lstStyle/>
        <a:p>
          <a:endParaRPr lang="zh-TW" altLang="en-US"/>
        </a:p>
      </dgm:t>
    </dgm:pt>
    <dgm:pt modelId="{DEBEDC7A-2BD4-4B98-A2D3-0FB8CE2D1145}" type="pres">
      <dgm:prSet presAssocID="{A233A093-6472-415A-B7E3-E2A294494CEF}" presName="parentText" presStyleLbl="node1" presStyleIdx="2" presStyleCnt="5" custScaleX="122497" custLinFactNeighborX="7512" custLinFactNeighborY="9863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A08A322-A381-4498-B9D4-D2F11215808C}" type="pres">
      <dgm:prSet presAssocID="{A233A093-6472-415A-B7E3-E2A294494CEF}" presName="negativeSpace" presStyleCnt="0"/>
      <dgm:spPr/>
      <dgm:t>
        <a:bodyPr/>
        <a:lstStyle/>
        <a:p>
          <a:endParaRPr lang="zh-TW" altLang="en-US"/>
        </a:p>
      </dgm:t>
    </dgm:pt>
    <dgm:pt modelId="{6686364C-77B5-4FBD-A2FB-D5E10C241783}" type="pres">
      <dgm:prSet presAssocID="{A233A093-6472-415A-B7E3-E2A294494CEF}" presName="childText" presStyleLbl="conFgAcc1" presStyleIdx="2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59CBECD-B5F8-4713-821D-8AFB7309177B}" type="pres">
      <dgm:prSet presAssocID="{4F54ED31-807F-4F1A-8D8C-CF678ABC60D8}" presName="spaceBetweenRectangles" presStyleCnt="0"/>
      <dgm:spPr/>
      <dgm:t>
        <a:bodyPr/>
        <a:lstStyle/>
        <a:p>
          <a:endParaRPr lang="zh-TW" altLang="en-US"/>
        </a:p>
      </dgm:t>
    </dgm:pt>
    <dgm:pt modelId="{2A13AA60-5EAB-4EFE-9491-AAE04938D605}" type="pres">
      <dgm:prSet presAssocID="{CC6A29D3-EA2C-4A9A-BCC3-86F2D4673206}" presName="parentLin" presStyleCnt="0"/>
      <dgm:spPr/>
      <dgm:t>
        <a:bodyPr/>
        <a:lstStyle/>
        <a:p>
          <a:endParaRPr lang="zh-TW" altLang="en-US"/>
        </a:p>
      </dgm:t>
    </dgm:pt>
    <dgm:pt modelId="{63ED1158-7507-46B1-A5F6-86723B031564}" type="pres">
      <dgm:prSet presAssocID="{CC6A29D3-EA2C-4A9A-BCC3-86F2D4673206}" presName="parentLeftMargin" presStyleLbl="node1" presStyleIdx="2" presStyleCnt="5"/>
      <dgm:spPr/>
      <dgm:t>
        <a:bodyPr/>
        <a:lstStyle/>
        <a:p>
          <a:endParaRPr lang="zh-TW" altLang="en-US"/>
        </a:p>
      </dgm:t>
    </dgm:pt>
    <dgm:pt modelId="{D6D81471-4909-40F7-94E6-5CA6CF73E2D8}" type="pres">
      <dgm:prSet presAssocID="{CC6A29D3-EA2C-4A9A-BCC3-86F2D4673206}" presName="parentText" presStyleLbl="node1" presStyleIdx="3" presStyleCnt="5" custScaleX="123570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8AC0AC0-FD42-4DF2-9A84-215159FBE730}" type="pres">
      <dgm:prSet presAssocID="{CC6A29D3-EA2C-4A9A-BCC3-86F2D4673206}" presName="negativeSpace" presStyleCnt="0"/>
      <dgm:spPr/>
      <dgm:t>
        <a:bodyPr/>
        <a:lstStyle/>
        <a:p>
          <a:endParaRPr lang="zh-TW" altLang="en-US"/>
        </a:p>
      </dgm:t>
    </dgm:pt>
    <dgm:pt modelId="{775B921A-6C76-42AD-AD10-3A829C207900}" type="pres">
      <dgm:prSet presAssocID="{CC6A29D3-EA2C-4A9A-BCC3-86F2D4673206}" presName="childText" presStyleLbl="conFgAcc1" presStyleIdx="3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C391278-ECF4-42CF-A4E8-D9D459E44186}" type="pres">
      <dgm:prSet presAssocID="{3E2AE734-995B-4995-9D33-9846EF365BA0}" presName="spaceBetweenRectangles" presStyleCnt="0"/>
      <dgm:spPr/>
      <dgm:t>
        <a:bodyPr/>
        <a:lstStyle/>
        <a:p>
          <a:endParaRPr lang="zh-TW" altLang="en-US"/>
        </a:p>
      </dgm:t>
    </dgm:pt>
    <dgm:pt modelId="{0ADACFC7-770B-464E-ABA3-9DB35B7E6F7B}" type="pres">
      <dgm:prSet presAssocID="{837EB2AE-E9FB-476C-9EA3-2A6590480FC8}" presName="parentLin" presStyleCnt="0"/>
      <dgm:spPr/>
      <dgm:t>
        <a:bodyPr/>
        <a:lstStyle/>
        <a:p>
          <a:endParaRPr lang="zh-TW" altLang="en-US"/>
        </a:p>
      </dgm:t>
    </dgm:pt>
    <dgm:pt modelId="{7338D480-302B-43AD-BE99-ED5F05E6713B}" type="pres">
      <dgm:prSet presAssocID="{837EB2AE-E9FB-476C-9EA3-2A6590480FC8}" presName="parentLeftMargin" presStyleLbl="node1" presStyleIdx="3" presStyleCnt="5"/>
      <dgm:spPr/>
      <dgm:t>
        <a:bodyPr/>
        <a:lstStyle/>
        <a:p>
          <a:endParaRPr lang="zh-TW" altLang="en-US"/>
        </a:p>
      </dgm:t>
    </dgm:pt>
    <dgm:pt modelId="{6143918D-51B7-4F98-AE3D-0386A8CA098C}" type="pres">
      <dgm:prSet presAssocID="{837EB2AE-E9FB-476C-9EA3-2A6590480FC8}" presName="parentText" presStyleLbl="node1" presStyleIdx="4" presStyleCnt="5" custScaleX="121788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12B972E-9985-4501-9899-5D10BFF1313D}" type="pres">
      <dgm:prSet presAssocID="{837EB2AE-E9FB-476C-9EA3-2A6590480FC8}" presName="negativeSpace" presStyleCnt="0"/>
      <dgm:spPr/>
      <dgm:t>
        <a:bodyPr/>
        <a:lstStyle/>
        <a:p>
          <a:endParaRPr lang="zh-TW" altLang="en-US"/>
        </a:p>
      </dgm:t>
    </dgm:pt>
    <dgm:pt modelId="{C64E27DD-FFDC-40E3-9B2C-E3DF0916858A}" type="pres">
      <dgm:prSet presAssocID="{837EB2AE-E9FB-476C-9EA3-2A6590480FC8}" presName="childText" presStyleLbl="conFgAcc1" presStyleIdx="4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195FED03-7B7F-486F-BB23-531DA0B4E22D}" type="presOf" srcId="{C56D9D09-2E05-45A2-A7B5-EFACE155BD4E}" destId="{68CEDD79-1906-45EF-BB2E-2E30DDCFFD2E}" srcOrd="1" destOrd="0" presId="urn:microsoft.com/office/officeart/2005/8/layout/list1"/>
    <dgm:cxn modelId="{6EAC0352-C71C-49B2-A249-46ED41462D84}" srcId="{588EB054-FEE1-4B4F-B4DA-1E166CF4AD85}" destId="{CC6A29D3-EA2C-4A9A-BCC3-86F2D4673206}" srcOrd="3" destOrd="0" parTransId="{A02EB506-3E6C-4702-ACF7-D8FEB27E8833}" sibTransId="{3E2AE734-995B-4995-9D33-9846EF365BA0}"/>
    <dgm:cxn modelId="{A0DEA008-3982-4086-A5F6-923A8923E902}" type="presOf" srcId="{B279C311-7C7E-44B3-8A4F-9DE4D8822721}" destId="{B8058912-D1A7-4676-BE0C-019E7ECC70FF}" srcOrd="0" destOrd="0" presId="urn:microsoft.com/office/officeart/2005/8/layout/list1"/>
    <dgm:cxn modelId="{954C1AAF-3E38-4A87-9437-52147BD99025}" type="presOf" srcId="{A233A093-6472-415A-B7E3-E2A294494CEF}" destId="{DEBEDC7A-2BD4-4B98-A2D3-0FB8CE2D1145}" srcOrd="1" destOrd="0" presId="urn:microsoft.com/office/officeart/2005/8/layout/list1"/>
    <dgm:cxn modelId="{B445AF10-3625-4C6E-9983-986F4D70FC0A}" type="presOf" srcId="{CC6A29D3-EA2C-4A9A-BCC3-86F2D4673206}" destId="{63ED1158-7507-46B1-A5F6-86723B031564}" srcOrd="0" destOrd="0" presId="urn:microsoft.com/office/officeart/2005/8/layout/list1"/>
    <dgm:cxn modelId="{DD3FBD6F-F67F-4C94-90E7-AB1A8DADFE1E}" type="presOf" srcId="{588EB054-FEE1-4B4F-B4DA-1E166CF4AD85}" destId="{10064674-DF70-43D9-8917-EC3E5AFD58CA}" srcOrd="0" destOrd="0" presId="urn:microsoft.com/office/officeart/2005/8/layout/list1"/>
    <dgm:cxn modelId="{4747E3C6-47EC-4BDA-80D4-C982B733F9A9}" type="presOf" srcId="{A233A093-6472-415A-B7E3-E2A294494CEF}" destId="{84133340-176E-4C2E-B6FD-BC72AE394050}" srcOrd="0" destOrd="0" presId="urn:microsoft.com/office/officeart/2005/8/layout/list1"/>
    <dgm:cxn modelId="{78EDE0BB-7F1E-4915-A9EA-5ECF64917F82}" type="presOf" srcId="{CC6A29D3-EA2C-4A9A-BCC3-86F2D4673206}" destId="{D6D81471-4909-40F7-94E6-5CA6CF73E2D8}" srcOrd="1" destOrd="0" presId="urn:microsoft.com/office/officeart/2005/8/layout/list1"/>
    <dgm:cxn modelId="{38F8FCFE-8A99-4FAE-9D8A-2D19B5DA4EAC}" type="presOf" srcId="{C56D9D09-2E05-45A2-A7B5-EFACE155BD4E}" destId="{94CE75C9-E688-49EB-8649-29E809A4B050}" srcOrd="0" destOrd="0" presId="urn:microsoft.com/office/officeart/2005/8/layout/list1"/>
    <dgm:cxn modelId="{E0FE03D3-EE3E-41AF-9207-03571016DC25}" srcId="{588EB054-FEE1-4B4F-B4DA-1E166CF4AD85}" destId="{A233A093-6472-415A-B7E3-E2A294494CEF}" srcOrd="2" destOrd="0" parTransId="{CB4BFF9A-6AE2-4651-83F2-00E2DAA079B5}" sibTransId="{4F54ED31-807F-4F1A-8D8C-CF678ABC60D8}"/>
    <dgm:cxn modelId="{572D65AE-A92B-4308-ACFD-33817CF69E35}" srcId="{588EB054-FEE1-4B4F-B4DA-1E166CF4AD85}" destId="{B279C311-7C7E-44B3-8A4F-9DE4D8822721}" srcOrd="1" destOrd="0" parTransId="{0D0C87D0-EA12-4401-841B-2243AD892DD7}" sibTransId="{DDCA1576-2810-4528-BE8C-715F97FF5EB3}"/>
    <dgm:cxn modelId="{8B964542-3EBF-4ABA-9833-3374BFA6D56B}" srcId="{588EB054-FEE1-4B4F-B4DA-1E166CF4AD85}" destId="{837EB2AE-E9FB-476C-9EA3-2A6590480FC8}" srcOrd="4" destOrd="0" parTransId="{7E415CD5-A11D-44C8-9F32-E682D5258386}" sibTransId="{83BB6EC9-BB32-4CDC-AA1B-D5524B0A19B0}"/>
    <dgm:cxn modelId="{EC5A4C05-08F1-402C-BF1F-23533EA0B2A2}" type="presOf" srcId="{B279C311-7C7E-44B3-8A4F-9DE4D8822721}" destId="{BEBBEDCA-09F7-4586-8C12-C9C8A243CA8D}" srcOrd="1" destOrd="0" presId="urn:microsoft.com/office/officeart/2005/8/layout/list1"/>
    <dgm:cxn modelId="{3D6FFEAE-4F76-4B04-BA28-90AA5BA9ECFB}" type="presOf" srcId="{837EB2AE-E9FB-476C-9EA3-2A6590480FC8}" destId="{6143918D-51B7-4F98-AE3D-0386A8CA098C}" srcOrd="1" destOrd="0" presId="urn:microsoft.com/office/officeart/2005/8/layout/list1"/>
    <dgm:cxn modelId="{29199B1D-4986-4F7D-A1D8-C359948BC378}" type="presOf" srcId="{837EB2AE-E9FB-476C-9EA3-2A6590480FC8}" destId="{7338D480-302B-43AD-BE99-ED5F05E6713B}" srcOrd="0" destOrd="0" presId="urn:microsoft.com/office/officeart/2005/8/layout/list1"/>
    <dgm:cxn modelId="{1B0CB273-AB7D-42CF-897A-30B69C727244}" srcId="{588EB054-FEE1-4B4F-B4DA-1E166CF4AD85}" destId="{C56D9D09-2E05-45A2-A7B5-EFACE155BD4E}" srcOrd="0" destOrd="0" parTransId="{9343AC83-947D-4175-84C5-1964DC1F9432}" sibTransId="{4F3FD1D3-F53D-4CE1-A416-A91ED4CE985E}"/>
    <dgm:cxn modelId="{AAB04AEF-1540-4121-8048-2DD0FC7FF040}" type="presParOf" srcId="{10064674-DF70-43D9-8917-EC3E5AFD58CA}" destId="{152DF956-A016-410E-9E7B-B1AD11A8C4F3}" srcOrd="0" destOrd="0" presId="urn:microsoft.com/office/officeart/2005/8/layout/list1"/>
    <dgm:cxn modelId="{397AAF7A-CD1A-4A6B-A6FE-75E532FACAB2}" type="presParOf" srcId="{152DF956-A016-410E-9E7B-B1AD11A8C4F3}" destId="{94CE75C9-E688-49EB-8649-29E809A4B050}" srcOrd="0" destOrd="0" presId="urn:microsoft.com/office/officeart/2005/8/layout/list1"/>
    <dgm:cxn modelId="{D949EE6E-9191-4C26-AE36-CA1AFAA8DC18}" type="presParOf" srcId="{152DF956-A016-410E-9E7B-B1AD11A8C4F3}" destId="{68CEDD79-1906-45EF-BB2E-2E30DDCFFD2E}" srcOrd="1" destOrd="0" presId="urn:microsoft.com/office/officeart/2005/8/layout/list1"/>
    <dgm:cxn modelId="{E8644178-B077-4C1C-93BE-5DC4B8A7F632}" type="presParOf" srcId="{10064674-DF70-43D9-8917-EC3E5AFD58CA}" destId="{37E83E2B-8536-4BE3-99FD-45A9F0275567}" srcOrd="1" destOrd="0" presId="urn:microsoft.com/office/officeart/2005/8/layout/list1"/>
    <dgm:cxn modelId="{131F7C0C-56A2-4DC5-B7E7-73045B501875}" type="presParOf" srcId="{10064674-DF70-43D9-8917-EC3E5AFD58CA}" destId="{8ED94391-8FE5-404A-8CCF-9F423BA3922B}" srcOrd="2" destOrd="0" presId="urn:microsoft.com/office/officeart/2005/8/layout/list1"/>
    <dgm:cxn modelId="{5022AA2E-35D1-471D-8506-9615BB777554}" type="presParOf" srcId="{10064674-DF70-43D9-8917-EC3E5AFD58CA}" destId="{3EB2579F-7CF9-494E-A8C3-3A79E547BF21}" srcOrd="3" destOrd="0" presId="urn:microsoft.com/office/officeart/2005/8/layout/list1"/>
    <dgm:cxn modelId="{9A065CEE-0E45-47AD-9866-5A574478D01A}" type="presParOf" srcId="{10064674-DF70-43D9-8917-EC3E5AFD58CA}" destId="{0E69F7A5-5CDB-4465-812D-D12400363E36}" srcOrd="4" destOrd="0" presId="urn:microsoft.com/office/officeart/2005/8/layout/list1"/>
    <dgm:cxn modelId="{0EB1D8EB-8ECB-4CB4-BABE-38580749EA2F}" type="presParOf" srcId="{0E69F7A5-5CDB-4465-812D-D12400363E36}" destId="{B8058912-D1A7-4676-BE0C-019E7ECC70FF}" srcOrd="0" destOrd="0" presId="urn:microsoft.com/office/officeart/2005/8/layout/list1"/>
    <dgm:cxn modelId="{FAF3AA6D-14C5-4AAF-B338-1149BFA65305}" type="presParOf" srcId="{0E69F7A5-5CDB-4465-812D-D12400363E36}" destId="{BEBBEDCA-09F7-4586-8C12-C9C8A243CA8D}" srcOrd="1" destOrd="0" presId="urn:microsoft.com/office/officeart/2005/8/layout/list1"/>
    <dgm:cxn modelId="{C3C21FEA-6FA2-4BB1-8C21-54053076210F}" type="presParOf" srcId="{10064674-DF70-43D9-8917-EC3E5AFD58CA}" destId="{0707A2F3-4A33-42FF-9C72-E19520E50028}" srcOrd="5" destOrd="0" presId="urn:microsoft.com/office/officeart/2005/8/layout/list1"/>
    <dgm:cxn modelId="{AA61C185-C7CD-47A4-B180-3ABE3D229A2D}" type="presParOf" srcId="{10064674-DF70-43D9-8917-EC3E5AFD58CA}" destId="{AFD41B5F-A1A9-4422-9FD5-26818D31CE6D}" srcOrd="6" destOrd="0" presId="urn:microsoft.com/office/officeart/2005/8/layout/list1"/>
    <dgm:cxn modelId="{873873E2-B7E4-42D6-AA4E-5CC829906050}" type="presParOf" srcId="{10064674-DF70-43D9-8917-EC3E5AFD58CA}" destId="{A0753715-6521-42E3-A12F-1A38B1350177}" srcOrd="7" destOrd="0" presId="urn:microsoft.com/office/officeart/2005/8/layout/list1"/>
    <dgm:cxn modelId="{8D9683D4-2DBD-4060-BDE8-DBAD1E89BC56}" type="presParOf" srcId="{10064674-DF70-43D9-8917-EC3E5AFD58CA}" destId="{CC363B84-D2AE-4A1E-BF2F-C2A9C59BB0BD}" srcOrd="8" destOrd="0" presId="urn:microsoft.com/office/officeart/2005/8/layout/list1"/>
    <dgm:cxn modelId="{F4F35F06-B655-43BA-A594-8BA8603052E0}" type="presParOf" srcId="{CC363B84-D2AE-4A1E-BF2F-C2A9C59BB0BD}" destId="{84133340-176E-4C2E-B6FD-BC72AE394050}" srcOrd="0" destOrd="0" presId="urn:microsoft.com/office/officeart/2005/8/layout/list1"/>
    <dgm:cxn modelId="{86A162CF-3FCA-42DD-8337-D0C2FE97FA48}" type="presParOf" srcId="{CC363B84-D2AE-4A1E-BF2F-C2A9C59BB0BD}" destId="{DEBEDC7A-2BD4-4B98-A2D3-0FB8CE2D1145}" srcOrd="1" destOrd="0" presId="urn:microsoft.com/office/officeart/2005/8/layout/list1"/>
    <dgm:cxn modelId="{5112B1E6-692A-4353-B76B-920F8E4BBB76}" type="presParOf" srcId="{10064674-DF70-43D9-8917-EC3E5AFD58CA}" destId="{CA08A322-A381-4498-B9D4-D2F11215808C}" srcOrd="9" destOrd="0" presId="urn:microsoft.com/office/officeart/2005/8/layout/list1"/>
    <dgm:cxn modelId="{E8D3A122-FFC6-4338-8AF2-6D8EE7F2341E}" type="presParOf" srcId="{10064674-DF70-43D9-8917-EC3E5AFD58CA}" destId="{6686364C-77B5-4FBD-A2FB-D5E10C241783}" srcOrd="10" destOrd="0" presId="urn:microsoft.com/office/officeart/2005/8/layout/list1"/>
    <dgm:cxn modelId="{CA6CEEDE-2A86-4448-A210-04E60740581A}" type="presParOf" srcId="{10064674-DF70-43D9-8917-EC3E5AFD58CA}" destId="{A59CBECD-B5F8-4713-821D-8AFB7309177B}" srcOrd="11" destOrd="0" presId="urn:microsoft.com/office/officeart/2005/8/layout/list1"/>
    <dgm:cxn modelId="{CE003B33-BA40-4D00-8904-50BCA5FEB2D6}" type="presParOf" srcId="{10064674-DF70-43D9-8917-EC3E5AFD58CA}" destId="{2A13AA60-5EAB-4EFE-9491-AAE04938D605}" srcOrd="12" destOrd="0" presId="urn:microsoft.com/office/officeart/2005/8/layout/list1"/>
    <dgm:cxn modelId="{8801E9D8-DE5B-45EF-B1B7-DAE1BA68221E}" type="presParOf" srcId="{2A13AA60-5EAB-4EFE-9491-AAE04938D605}" destId="{63ED1158-7507-46B1-A5F6-86723B031564}" srcOrd="0" destOrd="0" presId="urn:microsoft.com/office/officeart/2005/8/layout/list1"/>
    <dgm:cxn modelId="{9F6EDCEF-2CF0-44F8-8BCA-3085CE226A12}" type="presParOf" srcId="{2A13AA60-5EAB-4EFE-9491-AAE04938D605}" destId="{D6D81471-4909-40F7-94E6-5CA6CF73E2D8}" srcOrd="1" destOrd="0" presId="urn:microsoft.com/office/officeart/2005/8/layout/list1"/>
    <dgm:cxn modelId="{8F75B450-E979-4B8B-A069-22EB6ADE3E0C}" type="presParOf" srcId="{10064674-DF70-43D9-8917-EC3E5AFD58CA}" destId="{B8AC0AC0-FD42-4DF2-9A84-215159FBE730}" srcOrd="13" destOrd="0" presId="urn:microsoft.com/office/officeart/2005/8/layout/list1"/>
    <dgm:cxn modelId="{F65AD5C0-1319-4AF2-B27F-043F874D52C0}" type="presParOf" srcId="{10064674-DF70-43D9-8917-EC3E5AFD58CA}" destId="{775B921A-6C76-42AD-AD10-3A829C207900}" srcOrd="14" destOrd="0" presId="urn:microsoft.com/office/officeart/2005/8/layout/list1"/>
    <dgm:cxn modelId="{E67F2DFC-EB28-406B-A9D1-44F800FC384F}" type="presParOf" srcId="{10064674-DF70-43D9-8917-EC3E5AFD58CA}" destId="{4C391278-ECF4-42CF-A4E8-D9D459E44186}" srcOrd="15" destOrd="0" presId="urn:microsoft.com/office/officeart/2005/8/layout/list1"/>
    <dgm:cxn modelId="{3A51D4A4-4C71-4896-9B0B-6098277FDBF4}" type="presParOf" srcId="{10064674-DF70-43D9-8917-EC3E5AFD58CA}" destId="{0ADACFC7-770B-464E-ABA3-9DB35B7E6F7B}" srcOrd="16" destOrd="0" presId="urn:microsoft.com/office/officeart/2005/8/layout/list1"/>
    <dgm:cxn modelId="{B0E96E06-19AD-4194-A928-3C3092F32CAC}" type="presParOf" srcId="{0ADACFC7-770B-464E-ABA3-9DB35B7E6F7B}" destId="{7338D480-302B-43AD-BE99-ED5F05E6713B}" srcOrd="0" destOrd="0" presId="urn:microsoft.com/office/officeart/2005/8/layout/list1"/>
    <dgm:cxn modelId="{3E9FE5BE-9D4D-43E8-AA67-4FB39991A62E}" type="presParOf" srcId="{0ADACFC7-770B-464E-ABA3-9DB35B7E6F7B}" destId="{6143918D-51B7-4F98-AE3D-0386A8CA098C}" srcOrd="1" destOrd="0" presId="urn:microsoft.com/office/officeart/2005/8/layout/list1"/>
    <dgm:cxn modelId="{81304474-CBD8-41AF-B2D7-34D9BB3E4E7F}" type="presParOf" srcId="{10064674-DF70-43D9-8917-EC3E5AFD58CA}" destId="{C12B972E-9985-4501-9899-5D10BFF1313D}" srcOrd="17" destOrd="0" presId="urn:microsoft.com/office/officeart/2005/8/layout/list1"/>
    <dgm:cxn modelId="{B2788458-0DA4-45D6-B48E-42A3681ED2AA}" type="presParOf" srcId="{10064674-DF70-43D9-8917-EC3E5AFD58CA}" destId="{C64E27DD-FFDC-40E3-9B2C-E3DF0916858A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88EB054-FEE1-4B4F-B4DA-1E166CF4AD85}" type="doc">
      <dgm:prSet loTypeId="urn:microsoft.com/office/officeart/2005/8/layout/list1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zh-TW" altLang="en-US"/>
        </a:p>
      </dgm:t>
    </dgm:pt>
    <dgm:pt modelId="{C56D9D09-2E05-45A2-A7B5-EFACE155BD4E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zh-TW" altLang="en-US" sz="20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⑥執行年度內部控制稽核計畫</a:t>
          </a:r>
          <a:endParaRPr lang="zh-TW" altLang="en-US" sz="2000" dirty="0">
            <a:latin typeface="+mj-ea"/>
            <a:ea typeface="+mj-ea"/>
          </a:endParaRPr>
        </a:p>
      </dgm:t>
    </dgm:pt>
    <dgm:pt modelId="{9343AC83-947D-4175-84C5-1964DC1F9432}" type="parTrans" cxnId="{1B0CB273-AB7D-42CF-897A-30B69C727244}">
      <dgm:prSet/>
      <dgm:spPr/>
      <dgm:t>
        <a:bodyPr/>
        <a:lstStyle/>
        <a:p>
          <a:endParaRPr lang="zh-TW" altLang="en-US"/>
        </a:p>
      </dgm:t>
    </dgm:pt>
    <dgm:pt modelId="{4F3FD1D3-F53D-4CE1-A416-A91ED4CE985E}" type="sibTrans" cxnId="{1B0CB273-AB7D-42CF-897A-30B69C727244}">
      <dgm:prSet/>
      <dgm:spPr/>
      <dgm:t>
        <a:bodyPr/>
        <a:lstStyle/>
        <a:p>
          <a:endParaRPr lang="zh-TW" altLang="en-US"/>
        </a:p>
      </dgm:t>
    </dgm:pt>
    <dgm:pt modelId="{B279C311-7C7E-44B3-8A4F-9DE4D8822721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zh-TW" altLang="en-US" sz="20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⑦追蹤各單位內部控制缺失及行政興革建議之改善情形</a:t>
          </a:r>
          <a:endParaRPr lang="zh-TW" altLang="en-US" sz="2000" dirty="0">
            <a:latin typeface="+mn-ea"/>
            <a:ea typeface="+mn-ea"/>
          </a:endParaRPr>
        </a:p>
      </dgm:t>
    </dgm:pt>
    <dgm:pt modelId="{0D0C87D0-EA12-4401-841B-2243AD892DD7}" type="parTrans" cxnId="{572D65AE-A92B-4308-ACFD-33817CF69E35}">
      <dgm:prSet/>
      <dgm:spPr/>
      <dgm:t>
        <a:bodyPr/>
        <a:lstStyle/>
        <a:p>
          <a:endParaRPr lang="zh-TW" altLang="en-US"/>
        </a:p>
      </dgm:t>
    </dgm:pt>
    <dgm:pt modelId="{DDCA1576-2810-4528-BE8C-715F97FF5EB3}" type="sibTrans" cxnId="{572D65AE-A92B-4308-ACFD-33817CF69E35}">
      <dgm:prSet/>
      <dgm:spPr/>
      <dgm:t>
        <a:bodyPr/>
        <a:lstStyle/>
        <a:p>
          <a:endParaRPr lang="zh-TW" altLang="en-US"/>
        </a:p>
      </dgm:t>
    </dgm:pt>
    <dgm:pt modelId="{A233A093-6472-415A-B7E3-E2A294494CEF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pPr marL="265113" indent="-265113"/>
          <a:r>
            <a:rPr lang="zh-TW" altLang="en-US" sz="20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⑧彙提本校內部控制辦理成效及承辦外部對內部控制評核  之相關業務工作</a:t>
          </a:r>
          <a:endParaRPr lang="zh-TW" altLang="en-US" sz="2000" dirty="0">
            <a:latin typeface="+mj-ea"/>
            <a:ea typeface="+mj-ea"/>
          </a:endParaRPr>
        </a:p>
      </dgm:t>
    </dgm:pt>
    <dgm:pt modelId="{CB4BFF9A-6AE2-4651-83F2-00E2DAA079B5}" type="parTrans" cxnId="{E0FE03D3-EE3E-41AF-9207-03571016DC25}">
      <dgm:prSet/>
      <dgm:spPr/>
      <dgm:t>
        <a:bodyPr/>
        <a:lstStyle/>
        <a:p>
          <a:endParaRPr lang="zh-TW" altLang="en-US"/>
        </a:p>
      </dgm:t>
    </dgm:pt>
    <dgm:pt modelId="{4F54ED31-807F-4F1A-8D8C-CF678ABC60D8}" type="sibTrans" cxnId="{E0FE03D3-EE3E-41AF-9207-03571016DC25}">
      <dgm:prSet/>
      <dgm:spPr/>
      <dgm:t>
        <a:bodyPr/>
        <a:lstStyle/>
        <a:p>
          <a:endParaRPr lang="zh-TW" altLang="en-US"/>
        </a:p>
      </dgm:t>
    </dgm:pt>
    <dgm:pt modelId="{CC6A29D3-EA2C-4A9A-BCC3-86F2D4673206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zh-TW" altLang="en-US" sz="20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⑨校長交辦事項或經本小組會議決議之事項</a:t>
          </a:r>
          <a:endParaRPr lang="zh-TW" altLang="en-US" sz="2000" dirty="0">
            <a:latin typeface="+mj-ea"/>
            <a:ea typeface="+mj-ea"/>
          </a:endParaRPr>
        </a:p>
      </dgm:t>
    </dgm:pt>
    <dgm:pt modelId="{A02EB506-3E6C-4702-ACF7-D8FEB27E8833}" type="parTrans" cxnId="{6EAC0352-C71C-49B2-A249-46ED41462D84}">
      <dgm:prSet/>
      <dgm:spPr/>
      <dgm:t>
        <a:bodyPr/>
        <a:lstStyle/>
        <a:p>
          <a:endParaRPr lang="zh-TW" altLang="en-US"/>
        </a:p>
      </dgm:t>
    </dgm:pt>
    <dgm:pt modelId="{3E2AE734-995B-4995-9D33-9846EF365BA0}" type="sibTrans" cxnId="{6EAC0352-C71C-49B2-A249-46ED41462D84}">
      <dgm:prSet/>
      <dgm:spPr/>
      <dgm:t>
        <a:bodyPr/>
        <a:lstStyle/>
        <a:p>
          <a:endParaRPr lang="zh-TW" altLang="en-US"/>
        </a:p>
      </dgm:t>
    </dgm:pt>
    <dgm:pt modelId="{10064674-DF70-43D9-8917-EC3E5AFD58CA}" type="pres">
      <dgm:prSet presAssocID="{588EB054-FEE1-4B4F-B4DA-1E166CF4AD8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152DF956-A016-410E-9E7B-B1AD11A8C4F3}" type="pres">
      <dgm:prSet presAssocID="{C56D9D09-2E05-45A2-A7B5-EFACE155BD4E}" presName="parentLin" presStyleCnt="0"/>
      <dgm:spPr/>
      <dgm:t>
        <a:bodyPr/>
        <a:lstStyle/>
        <a:p>
          <a:endParaRPr lang="zh-TW" altLang="en-US"/>
        </a:p>
      </dgm:t>
    </dgm:pt>
    <dgm:pt modelId="{94CE75C9-E688-49EB-8649-29E809A4B050}" type="pres">
      <dgm:prSet presAssocID="{C56D9D09-2E05-45A2-A7B5-EFACE155BD4E}" presName="parentLeftMargin" presStyleLbl="node1" presStyleIdx="0" presStyleCnt="4"/>
      <dgm:spPr/>
      <dgm:t>
        <a:bodyPr/>
        <a:lstStyle/>
        <a:p>
          <a:endParaRPr lang="zh-TW" altLang="en-US"/>
        </a:p>
      </dgm:t>
    </dgm:pt>
    <dgm:pt modelId="{68CEDD79-1906-45EF-BB2E-2E30DDCFFD2E}" type="pres">
      <dgm:prSet presAssocID="{C56D9D09-2E05-45A2-A7B5-EFACE155BD4E}" presName="parentText" presStyleLbl="node1" presStyleIdx="0" presStyleCnt="4" custScaleX="122500" custScaleY="100255" custLinFactNeighborX="6349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7E83E2B-8536-4BE3-99FD-45A9F0275567}" type="pres">
      <dgm:prSet presAssocID="{C56D9D09-2E05-45A2-A7B5-EFACE155BD4E}" presName="negativeSpace" presStyleCnt="0"/>
      <dgm:spPr/>
      <dgm:t>
        <a:bodyPr/>
        <a:lstStyle/>
        <a:p>
          <a:endParaRPr lang="zh-TW" altLang="en-US"/>
        </a:p>
      </dgm:t>
    </dgm:pt>
    <dgm:pt modelId="{8ED94391-8FE5-404A-8CCF-9F423BA3922B}" type="pres">
      <dgm:prSet presAssocID="{C56D9D09-2E05-45A2-A7B5-EFACE155BD4E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EB2579F-7CF9-494E-A8C3-3A79E547BF21}" type="pres">
      <dgm:prSet presAssocID="{4F3FD1D3-F53D-4CE1-A416-A91ED4CE985E}" presName="spaceBetweenRectangles" presStyleCnt="0"/>
      <dgm:spPr/>
      <dgm:t>
        <a:bodyPr/>
        <a:lstStyle/>
        <a:p>
          <a:endParaRPr lang="zh-TW" altLang="en-US"/>
        </a:p>
      </dgm:t>
    </dgm:pt>
    <dgm:pt modelId="{0E69F7A5-5CDB-4465-812D-D12400363E36}" type="pres">
      <dgm:prSet presAssocID="{B279C311-7C7E-44B3-8A4F-9DE4D8822721}" presName="parentLin" presStyleCnt="0"/>
      <dgm:spPr/>
      <dgm:t>
        <a:bodyPr/>
        <a:lstStyle/>
        <a:p>
          <a:endParaRPr lang="zh-TW" altLang="en-US"/>
        </a:p>
      </dgm:t>
    </dgm:pt>
    <dgm:pt modelId="{B8058912-D1A7-4676-BE0C-019E7ECC70FF}" type="pres">
      <dgm:prSet presAssocID="{B279C311-7C7E-44B3-8A4F-9DE4D8822721}" presName="parentLeftMargin" presStyleLbl="node1" presStyleIdx="0" presStyleCnt="4"/>
      <dgm:spPr/>
      <dgm:t>
        <a:bodyPr/>
        <a:lstStyle/>
        <a:p>
          <a:endParaRPr lang="zh-TW" altLang="en-US"/>
        </a:p>
      </dgm:t>
    </dgm:pt>
    <dgm:pt modelId="{BEBBEDCA-09F7-4586-8C12-C9C8A243CA8D}" type="pres">
      <dgm:prSet presAssocID="{B279C311-7C7E-44B3-8A4F-9DE4D8822721}" presName="parentText" presStyleLbl="node1" presStyleIdx="1" presStyleCnt="4" custScaleX="122852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707A2F3-4A33-42FF-9C72-E19520E50028}" type="pres">
      <dgm:prSet presAssocID="{B279C311-7C7E-44B3-8A4F-9DE4D8822721}" presName="negativeSpace" presStyleCnt="0"/>
      <dgm:spPr/>
      <dgm:t>
        <a:bodyPr/>
        <a:lstStyle/>
        <a:p>
          <a:endParaRPr lang="zh-TW" altLang="en-US"/>
        </a:p>
      </dgm:t>
    </dgm:pt>
    <dgm:pt modelId="{AFD41B5F-A1A9-4422-9FD5-26818D31CE6D}" type="pres">
      <dgm:prSet presAssocID="{B279C311-7C7E-44B3-8A4F-9DE4D8822721}" presName="childText" presStyleLbl="conFgAcc1" presStyleIdx="1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0753715-6521-42E3-A12F-1A38B1350177}" type="pres">
      <dgm:prSet presAssocID="{DDCA1576-2810-4528-BE8C-715F97FF5EB3}" presName="spaceBetweenRectangles" presStyleCnt="0"/>
      <dgm:spPr/>
      <dgm:t>
        <a:bodyPr/>
        <a:lstStyle/>
        <a:p>
          <a:endParaRPr lang="zh-TW" altLang="en-US"/>
        </a:p>
      </dgm:t>
    </dgm:pt>
    <dgm:pt modelId="{CC363B84-D2AE-4A1E-BF2F-C2A9C59BB0BD}" type="pres">
      <dgm:prSet presAssocID="{A233A093-6472-415A-B7E3-E2A294494CEF}" presName="parentLin" presStyleCnt="0"/>
      <dgm:spPr/>
      <dgm:t>
        <a:bodyPr/>
        <a:lstStyle/>
        <a:p>
          <a:endParaRPr lang="zh-TW" altLang="en-US"/>
        </a:p>
      </dgm:t>
    </dgm:pt>
    <dgm:pt modelId="{84133340-176E-4C2E-B6FD-BC72AE394050}" type="pres">
      <dgm:prSet presAssocID="{A233A093-6472-415A-B7E3-E2A294494CEF}" presName="parentLeftMargin" presStyleLbl="node1" presStyleIdx="1" presStyleCnt="4"/>
      <dgm:spPr/>
      <dgm:t>
        <a:bodyPr/>
        <a:lstStyle/>
        <a:p>
          <a:endParaRPr lang="zh-TW" altLang="en-US"/>
        </a:p>
      </dgm:t>
    </dgm:pt>
    <dgm:pt modelId="{DEBEDC7A-2BD4-4B98-A2D3-0FB8CE2D1145}" type="pres">
      <dgm:prSet presAssocID="{A233A093-6472-415A-B7E3-E2A294494CEF}" presName="parentText" presStyleLbl="node1" presStyleIdx="2" presStyleCnt="4" custScaleX="122497" custScaleY="114835" custLinFactNeighborX="7512" custLinFactNeighborY="9863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A08A322-A381-4498-B9D4-D2F11215808C}" type="pres">
      <dgm:prSet presAssocID="{A233A093-6472-415A-B7E3-E2A294494CEF}" presName="negativeSpace" presStyleCnt="0"/>
      <dgm:spPr/>
      <dgm:t>
        <a:bodyPr/>
        <a:lstStyle/>
        <a:p>
          <a:endParaRPr lang="zh-TW" altLang="en-US"/>
        </a:p>
      </dgm:t>
    </dgm:pt>
    <dgm:pt modelId="{6686364C-77B5-4FBD-A2FB-D5E10C241783}" type="pres">
      <dgm:prSet presAssocID="{A233A093-6472-415A-B7E3-E2A294494CEF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59CBECD-B5F8-4713-821D-8AFB7309177B}" type="pres">
      <dgm:prSet presAssocID="{4F54ED31-807F-4F1A-8D8C-CF678ABC60D8}" presName="spaceBetweenRectangles" presStyleCnt="0"/>
      <dgm:spPr/>
      <dgm:t>
        <a:bodyPr/>
        <a:lstStyle/>
        <a:p>
          <a:endParaRPr lang="zh-TW" altLang="en-US"/>
        </a:p>
      </dgm:t>
    </dgm:pt>
    <dgm:pt modelId="{2A13AA60-5EAB-4EFE-9491-AAE04938D605}" type="pres">
      <dgm:prSet presAssocID="{CC6A29D3-EA2C-4A9A-BCC3-86F2D4673206}" presName="parentLin" presStyleCnt="0"/>
      <dgm:spPr/>
      <dgm:t>
        <a:bodyPr/>
        <a:lstStyle/>
        <a:p>
          <a:endParaRPr lang="zh-TW" altLang="en-US"/>
        </a:p>
      </dgm:t>
    </dgm:pt>
    <dgm:pt modelId="{63ED1158-7507-46B1-A5F6-86723B031564}" type="pres">
      <dgm:prSet presAssocID="{CC6A29D3-EA2C-4A9A-BCC3-86F2D4673206}" presName="parentLeftMargin" presStyleLbl="node1" presStyleIdx="2" presStyleCnt="4"/>
      <dgm:spPr/>
      <dgm:t>
        <a:bodyPr/>
        <a:lstStyle/>
        <a:p>
          <a:endParaRPr lang="zh-TW" altLang="en-US"/>
        </a:p>
      </dgm:t>
    </dgm:pt>
    <dgm:pt modelId="{D6D81471-4909-40F7-94E6-5CA6CF73E2D8}" type="pres">
      <dgm:prSet presAssocID="{CC6A29D3-EA2C-4A9A-BCC3-86F2D4673206}" presName="parentText" presStyleLbl="node1" presStyleIdx="3" presStyleCnt="4" custScaleX="123570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8AC0AC0-FD42-4DF2-9A84-215159FBE730}" type="pres">
      <dgm:prSet presAssocID="{CC6A29D3-EA2C-4A9A-BCC3-86F2D4673206}" presName="negativeSpace" presStyleCnt="0"/>
      <dgm:spPr/>
      <dgm:t>
        <a:bodyPr/>
        <a:lstStyle/>
        <a:p>
          <a:endParaRPr lang="zh-TW" altLang="en-US"/>
        </a:p>
      </dgm:t>
    </dgm:pt>
    <dgm:pt modelId="{775B921A-6C76-42AD-AD10-3A829C207900}" type="pres">
      <dgm:prSet presAssocID="{CC6A29D3-EA2C-4A9A-BCC3-86F2D4673206}" presName="childText" presStyleLbl="conFgAcc1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EC5A4C05-08F1-402C-BF1F-23533EA0B2A2}" type="presOf" srcId="{B279C311-7C7E-44B3-8A4F-9DE4D8822721}" destId="{BEBBEDCA-09F7-4586-8C12-C9C8A243CA8D}" srcOrd="1" destOrd="0" presId="urn:microsoft.com/office/officeart/2005/8/layout/list1"/>
    <dgm:cxn modelId="{B445AF10-3625-4C6E-9983-986F4D70FC0A}" type="presOf" srcId="{CC6A29D3-EA2C-4A9A-BCC3-86F2D4673206}" destId="{63ED1158-7507-46B1-A5F6-86723B031564}" srcOrd="0" destOrd="0" presId="urn:microsoft.com/office/officeart/2005/8/layout/list1"/>
    <dgm:cxn modelId="{954C1AAF-3E38-4A87-9437-52147BD99025}" type="presOf" srcId="{A233A093-6472-415A-B7E3-E2A294494CEF}" destId="{DEBEDC7A-2BD4-4B98-A2D3-0FB8CE2D1145}" srcOrd="1" destOrd="0" presId="urn:microsoft.com/office/officeart/2005/8/layout/list1"/>
    <dgm:cxn modelId="{195FED03-7B7F-486F-BB23-531DA0B4E22D}" type="presOf" srcId="{C56D9D09-2E05-45A2-A7B5-EFACE155BD4E}" destId="{68CEDD79-1906-45EF-BB2E-2E30DDCFFD2E}" srcOrd="1" destOrd="0" presId="urn:microsoft.com/office/officeart/2005/8/layout/list1"/>
    <dgm:cxn modelId="{6EAC0352-C71C-49B2-A249-46ED41462D84}" srcId="{588EB054-FEE1-4B4F-B4DA-1E166CF4AD85}" destId="{CC6A29D3-EA2C-4A9A-BCC3-86F2D4673206}" srcOrd="3" destOrd="0" parTransId="{A02EB506-3E6C-4702-ACF7-D8FEB27E8833}" sibTransId="{3E2AE734-995B-4995-9D33-9846EF365BA0}"/>
    <dgm:cxn modelId="{572D65AE-A92B-4308-ACFD-33817CF69E35}" srcId="{588EB054-FEE1-4B4F-B4DA-1E166CF4AD85}" destId="{B279C311-7C7E-44B3-8A4F-9DE4D8822721}" srcOrd="1" destOrd="0" parTransId="{0D0C87D0-EA12-4401-841B-2243AD892DD7}" sibTransId="{DDCA1576-2810-4528-BE8C-715F97FF5EB3}"/>
    <dgm:cxn modelId="{4747E3C6-47EC-4BDA-80D4-C982B733F9A9}" type="presOf" srcId="{A233A093-6472-415A-B7E3-E2A294494CEF}" destId="{84133340-176E-4C2E-B6FD-BC72AE394050}" srcOrd="0" destOrd="0" presId="urn:microsoft.com/office/officeart/2005/8/layout/list1"/>
    <dgm:cxn modelId="{1B0CB273-AB7D-42CF-897A-30B69C727244}" srcId="{588EB054-FEE1-4B4F-B4DA-1E166CF4AD85}" destId="{C56D9D09-2E05-45A2-A7B5-EFACE155BD4E}" srcOrd="0" destOrd="0" parTransId="{9343AC83-947D-4175-84C5-1964DC1F9432}" sibTransId="{4F3FD1D3-F53D-4CE1-A416-A91ED4CE985E}"/>
    <dgm:cxn modelId="{DD3FBD6F-F67F-4C94-90E7-AB1A8DADFE1E}" type="presOf" srcId="{588EB054-FEE1-4B4F-B4DA-1E166CF4AD85}" destId="{10064674-DF70-43D9-8917-EC3E5AFD58CA}" srcOrd="0" destOrd="0" presId="urn:microsoft.com/office/officeart/2005/8/layout/list1"/>
    <dgm:cxn modelId="{A0DEA008-3982-4086-A5F6-923A8923E902}" type="presOf" srcId="{B279C311-7C7E-44B3-8A4F-9DE4D8822721}" destId="{B8058912-D1A7-4676-BE0C-019E7ECC70FF}" srcOrd="0" destOrd="0" presId="urn:microsoft.com/office/officeart/2005/8/layout/list1"/>
    <dgm:cxn modelId="{78EDE0BB-7F1E-4915-A9EA-5ECF64917F82}" type="presOf" srcId="{CC6A29D3-EA2C-4A9A-BCC3-86F2D4673206}" destId="{D6D81471-4909-40F7-94E6-5CA6CF73E2D8}" srcOrd="1" destOrd="0" presId="urn:microsoft.com/office/officeart/2005/8/layout/list1"/>
    <dgm:cxn modelId="{E0FE03D3-EE3E-41AF-9207-03571016DC25}" srcId="{588EB054-FEE1-4B4F-B4DA-1E166CF4AD85}" destId="{A233A093-6472-415A-B7E3-E2A294494CEF}" srcOrd="2" destOrd="0" parTransId="{CB4BFF9A-6AE2-4651-83F2-00E2DAA079B5}" sibTransId="{4F54ED31-807F-4F1A-8D8C-CF678ABC60D8}"/>
    <dgm:cxn modelId="{38F8FCFE-8A99-4FAE-9D8A-2D19B5DA4EAC}" type="presOf" srcId="{C56D9D09-2E05-45A2-A7B5-EFACE155BD4E}" destId="{94CE75C9-E688-49EB-8649-29E809A4B050}" srcOrd="0" destOrd="0" presId="urn:microsoft.com/office/officeart/2005/8/layout/list1"/>
    <dgm:cxn modelId="{AAB04AEF-1540-4121-8048-2DD0FC7FF040}" type="presParOf" srcId="{10064674-DF70-43D9-8917-EC3E5AFD58CA}" destId="{152DF956-A016-410E-9E7B-B1AD11A8C4F3}" srcOrd="0" destOrd="0" presId="urn:microsoft.com/office/officeart/2005/8/layout/list1"/>
    <dgm:cxn modelId="{397AAF7A-CD1A-4A6B-A6FE-75E532FACAB2}" type="presParOf" srcId="{152DF956-A016-410E-9E7B-B1AD11A8C4F3}" destId="{94CE75C9-E688-49EB-8649-29E809A4B050}" srcOrd="0" destOrd="0" presId="urn:microsoft.com/office/officeart/2005/8/layout/list1"/>
    <dgm:cxn modelId="{D949EE6E-9191-4C26-AE36-CA1AFAA8DC18}" type="presParOf" srcId="{152DF956-A016-410E-9E7B-B1AD11A8C4F3}" destId="{68CEDD79-1906-45EF-BB2E-2E30DDCFFD2E}" srcOrd="1" destOrd="0" presId="urn:microsoft.com/office/officeart/2005/8/layout/list1"/>
    <dgm:cxn modelId="{E8644178-B077-4C1C-93BE-5DC4B8A7F632}" type="presParOf" srcId="{10064674-DF70-43D9-8917-EC3E5AFD58CA}" destId="{37E83E2B-8536-4BE3-99FD-45A9F0275567}" srcOrd="1" destOrd="0" presId="urn:microsoft.com/office/officeart/2005/8/layout/list1"/>
    <dgm:cxn modelId="{131F7C0C-56A2-4DC5-B7E7-73045B501875}" type="presParOf" srcId="{10064674-DF70-43D9-8917-EC3E5AFD58CA}" destId="{8ED94391-8FE5-404A-8CCF-9F423BA3922B}" srcOrd="2" destOrd="0" presId="urn:microsoft.com/office/officeart/2005/8/layout/list1"/>
    <dgm:cxn modelId="{5022AA2E-35D1-471D-8506-9615BB777554}" type="presParOf" srcId="{10064674-DF70-43D9-8917-EC3E5AFD58CA}" destId="{3EB2579F-7CF9-494E-A8C3-3A79E547BF21}" srcOrd="3" destOrd="0" presId="urn:microsoft.com/office/officeart/2005/8/layout/list1"/>
    <dgm:cxn modelId="{9A065CEE-0E45-47AD-9866-5A574478D01A}" type="presParOf" srcId="{10064674-DF70-43D9-8917-EC3E5AFD58CA}" destId="{0E69F7A5-5CDB-4465-812D-D12400363E36}" srcOrd="4" destOrd="0" presId="urn:microsoft.com/office/officeart/2005/8/layout/list1"/>
    <dgm:cxn modelId="{0EB1D8EB-8ECB-4CB4-BABE-38580749EA2F}" type="presParOf" srcId="{0E69F7A5-5CDB-4465-812D-D12400363E36}" destId="{B8058912-D1A7-4676-BE0C-019E7ECC70FF}" srcOrd="0" destOrd="0" presId="urn:microsoft.com/office/officeart/2005/8/layout/list1"/>
    <dgm:cxn modelId="{FAF3AA6D-14C5-4AAF-B338-1149BFA65305}" type="presParOf" srcId="{0E69F7A5-5CDB-4465-812D-D12400363E36}" destId="{BEBBEDCA-09F7-4586-8C12-C9C8A243CA8D}" srcOrd="1" destOrd="0" presId="urn:microsoft.com/office/officeart/2005/8/layout/list1"/>
    <dgm:cxn modelId="{C3C21FEA-6FA2-4BB1-8C21-54053076210F}" type="presParOf" srcId="{10064674-DF70-43D9-8917-EC3E5AFD58CA}" destId="{0707A2F3-4A33-42FF-9C72-E19520E50028}" srcOrd="5" destOrd="0" presId="urn:microsoft.com/office/officeart/2005/8/layout/list1"/>
    <dgm:cxn modelId="{AA61C185-C7CD-47A4-B180-3ABE3D229A2D}" type="presParOf" srcId="{10064674-DF70-43D9-8917-EC3E5AFD58CA}" destId="{AFD41B5F-A1A9-4422-9FD5-26818D31CE6D}" srcOrd="6" destOrd="0" presId="urn:microsoft.com/office/officeart/2005/8/layout/list1"/>
    <dgm:cxn modelId="{873873E2-B7E4-42D6-AA4E-5CC829906050}" type="presParOf" srcId="{10064674-DF70-43D9-8917-EC3E5AFD58CA}" destId="{A0753715-6521-42E3-A12F-1A38B1350177}" srcOrd="7" destOrd="0" presId="urn:microsoft.com/office/officeart/2005/8/layout/list1"/>
    <dgm:cxn modelId="{8D9683D4-2DBD-4060-BDE8-DBAD1E89BC56}" type="presParOf" srcId="{10064674-DF70-43D9-8917-EC3E5AFD58CA}" destId="{CC363B84-D2AE-4A1E-BF2F-C2A9C59BB0BD}" srcOrd="8" destOrd="0" presId="urn:microsoft.com/office/officeart/2005/8/layout/list1"/>
    <dgm:cxn modelId="{F4F35F06-B655-43BA-A594-8BA8603052E0}" type="presParOf" srcId="{CC363B84-D2AE-4A1E-BF2F-C2A9C59BB0BD}" destId="{84133340-176E-4C2E-B6FD-BC72AE394050}" srcOrd="0" destOrd="0" presId="urn:microsoft.com/office/officeart/2005/8/layout/list1"/>
    <dgm:cxn modelId="{86A162CF-3FCA-42DD-8337-D0C2FE97FA48}" type="presParOf" srcId="{CC363B84-D2AE-4A1E-BF2F-C2A9C59BB0BD}" destId="{DEBEDC7A-2BD4-4B98-A2D3-0FB8CE2D1145}" srcOrd="1" destOrd="0" presId="urn:microsoft.com/office/officeart/2005/8/layout/list1"/>
    <dgm:cxn modelId="{5112B1E6-692A-4353-B76B-920F8E4BBB76}" type="presParOf" srcId="{10064674-DF70-43D9-8917-EC3E5AFD58CA}" destId="{CA08A322-A381-4498-B9D4-D2F11215808C}" srcOrd="9" destOrd="0" presId="urn:microsoft.com/office/officeart/2005/8/layout/list1"/>
    <dgm:cxn modelId="{E8D3A122-FFC6-4338-8AF2-6D8EE7F2341E}" type="presParOf" srcId="{10064674-DF70-43D9-8917-EC3E5AFD58CA}" destId="{6686364C-77B5-4FBD-A2FB-D5E10C241783}" srcOrd="10" destOrd="0" presId="urn:microsoft.com/office/officeart/2005/8/layout/list1"/>
    <dgm:cxn modelId="{CA6CEEDE-2A86-4448-A210-04E60740581A}" type="presParOf" srcId="{10064674-DF70-43D9-8917-EC3E5AFD58CA}" destId="{A59CBECD-B5F8-4713-821D-8AFB7309177B}" srcOrd="11" destOrd="0" presId="urn:microsoft.com/office/officeart/2005/8/layout/list1"/>
    <dgm:cxn modelId="{CE003B33-BA40-4D00-8904-50BCA5FEB2D6}" type="presParOf" srcId="{10064674-DF70-43D9-8917-EC3E5AFD58CA}" destId="{2A13AA60-5EAB-4EFE-9491-AAE04938D605}" srcOrd="12" destOrd="0" presId="urn:microsoft.com/office/officeart/2005/8/layout/list1"/>
    <dgm:cxn modelId="{8801E9D8-DE5B-45EF-B1B7-DAE1BA68221E}" type="presParOf" srcId="{2A13AA60-5EAB-4EFE-9491-AAE04938D605}" destId="{63ED1158-7507-46B1-A5F6-86723B031564}" srcOrd="0" destOrd="0" presId="urn:microsoft.com/office/officeart/2005/8/layout/list1"/>
    <dgm:cxn modelId="{9F6EDCEF-2CF0-44F8-8BCA-3085CE226A12}" type="presParOf" srcId="{2A13AA60-5EAB-4EFE-9491-AAE04938D605}" destId="{D6D81471-4909-40F7-94E6-5CA6CF73E2D8}" srcOrd="1" destOrd="0" presId="urn:microsoft.com/office/officeart/2005/8/layout/list1"/>
    <dgm:cxn modelId="{8F75B450-E979-4B8B-A069-22EB6ADE3E0C}" type="presParOf" srcId="{10064674-DF70-43D9-8917-EC3E5AFD58CA}" destId="{B8AC0AC0-FD42-4DF2-9A84-215159FBE730}" srcOrd="13" destOrd="0" presId="urn:microsoft.com/office/officeart/2005/8/layout/list1"/>
    <dgm:cxn modelId="{F65AD5C0-1319-4AF2-B27F-043F874D52C0}" type="presParOf" srcId="{10064674-DF70-43D9-8917-EC3E5AFD58CA}" destId="{775B921A-6C76-42AD-AD10-3A829C207900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A38F95E-94CA-4970-9D7A-06CA9C5F7B6D}" type="doc">
      <dgm:prSet loTypeId="urn:microsoft.com/office/officeart/2009/layout/CircleArrowProcess" loCatId="cycle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327BB839-CCD6-4BD4-8D8F-4A60879C8976}">
      <dgm:prSet phldrT="[文字]" custT="1"/>
      <dgm:spPr/>
      <dgm:t>
        <a:bodyPr/>
        <a:lstStyle/>
        <a:p>
          <a:r>
            <a:rPr lang="zh-TW" altLang="en-US" sz="2400" b="1" dirty="0" smtClean="0"/>
            <a:t>控制風險</a:t>
          </a:r>
          <a:endParaRPr lang="zh-TW" altLang="en-US" sz="2400" b="1" dirty="0"/>
        </a:p>
      </dgm:t>
    </dgm:pt>
    <dgm:pt modelId="{1CFB0BE3-07E9-4535-889D-989495F61010}" type="parTrans" cxnId="{C60C8E33-8421-4F01-B791-4F67DB846288}">
      <dgm:prSet/>
      <dgm:spPr/>
      <dgm:t>
        <a:bodyPr/>
        <a:lstStyle/>
        <a:p>
          <a:endParaRPr lang="zh-TW" altLang="en-US"/>
        </a:p>
      </dgm:t>
    </dgm:pt>
    <dgm:pt modelId="{B8FC7B72-A3A6-495D-B324-C9DE65D36C73}" type="sibTrans" cxnId="{C60C8E33-8421-4F01-B791-4F67DB846288}">
      <dgm:prSet/>
      <dgm:spPr/>
      <dgm:t>
        <a:bodyPr/>
        <a:lstStyle/>
        <a:p>
          <a:endParaRPr lang="zh-TW" altLang="en-US"/>
        </a:p>
      </dgm:t>
    </dgm:pt>
    <dgm:pt modelId="{154FE2D5-040F-4409-AC6B-F2D809684626}">
      <dgm:prSet phldrT="[文字]" custT="1"/>
      <dgm:spPr/>
      <dgm:t>
        <a:bodyPr/>
        <a:lstStyle/>
        <a:p>
          <a:r>
            <a:rPr lang="zh-TW" altLang="en-US" sz="2400" b="1" dirty="0" smtClean="0"/>
            <a:t>規避或移轉風險</a:t>
          </a:r>
          <a:endParaRPr lang="zh-TW" altLang="en-US" sz="2400" b="1" dirty="0"/>
        </a:p>
      </dgm:t>
    </dgm:pt>
    <dgm:pt modelId="{D38FAAA9-9B96-47F1-9B7F-1F8D9BB071C0}" type="parTrans" cxnId="{E40917C8-364A-4F50-8F01-2AEE2EF06FE1}">
      <dgm:prSet/>
      <dgm:spPr/>
      <dgm:t>
        <a:bodyPr/>
        <a:lstStyle/>
        <a:p>
          <a:endParaRPr lang="zh-TW" altLang="en-US"/>
        </a:p>
      </dgm:t>
    </dgm:pt>
    <dgm:pt modelId="{6ED312C1-5354-4E4F-AB40-CC91D9CF021E}" type="sibTrans" cxnId="{E40917C8-364A-4F50-8F01-2AEE2EF06FE1}">
      <dgm:prSet/>
      <dgm:spPr/>
      <dgm:t>
        <a:bodyPr/>
        <a:lstStyle/>
        <a:p>
          <a:endParaRPr lang="zh-TW" altLang="en-US"/>
        </a:p>
      </dgm:t>
    </dgm:pt>
    <dgm:pt modelId="{92AFF9A3-7DA7-4BCD-98EE-83FC253231AC}">
      <dgm:prSet phldrT="[文字]" custT="1"/>
      <dgm:spPr/>
      <dgm:t>
        <a:bodyPr/>
        <a:lstStyle/>
        <a:p>
          <a:r>
            <a:rPr lang="zh-TW" altLang="en-US" sz="2200" b="1" dirty="0" smtClean="0"/>
            <a:t>接受風險並為最糟的情況作準備</a:t>
          </a:r>
          <a:endParaRPr lang="zh-TW" altLang="en-US" sz="2200" b="1" dirty="0"/>
        </a:p>
      </dgm:t>
    </dgm:pt>
    <dgm:pt modelId="{0C185D92-B17A-4C1A-A0F3-3397CEECC48B}" type="parTrans" cxnId="{D82988A6-F327-4D09-BC84-369DE240A2EB}">
      <dgm:prSet/>
      <dgm:spPr/>
      <dgm:t>
        <a:bodyPr/>
        <a:lstStyle/>
        <a:p>
          <a:endParaRPr lang="zh-TW" altLang="en-US"/>
        </a:p>
      </dgm:t>
    </dgm:pt>
    <dgm:pt modelId="{9548CB3A-12F1-4C9C-B516-3146438059EC}" type="sibTrans" cxnId="{D82988A6-F327-4D09-BC84-369DE240A2EB}">
      <dgm:prSet/>
      <dgm:spPr/>
      <dgm:t>
        <a:bodyPr/>
        <a:lstStyle/>
        <a:p>
          <a:endParaRPr lang="zh-TW" altLang="en-US"/>
        </a:p>
      </dgm:t>
    </dgm:pt>
    <dgm:pt modelId="{CEE7BEF2-3978-404A-A2B0-1F5A42C79409}" type="pres">
      <dgm:prSet presAssocID="{BA38F95E-94CA-4970-9D7A-06CA9C5F7B6D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zh-TW" altLang="en-US"/>
        </a:p>
      </dgm:t>
    </dgm:pt>
    <dgm:pt modelId="{80AEAE3E-8DBD-40A7-8AC1-2C97C73022D6}" type="pres">
      <dgm:prSet presAssocID="{327BB839-CCD6-4BD4-8D8F-4A60879C8976}" presName="Accent1" presStyleCnt="0"/>
      <dgm:spPr/>
    </dgm:pt>
    <dgm:pt modelId="{008942CA-3CF4-4AED-A7B3-60A9A18AD9B7}" type="pres">
      <dgm:prSet presAssocID="{327BB839-CCD6-4BD4-8D8F-4A60879C8976}" presName="Accent" presStyleLbl="node1" presStyleIdx="0" presStyleCnt="3" custScaleX="176769" custScaleY="120751" custLinFactNeighborX="75696" custLinFactNeighborY="-5867"/>
      <dgm:spPr>
        <a:solidFill>
          <a:schemeClr val="tx2">
            <a:lumMod val="75000"/>
          </a:schemeClr>
        </a:solidFill>
      </dgm:spPr>
    </dgm:pt>
    <dgm:pt modelId="{4BF5A36F-F2B9-4821-A826-1AC9532B843D}" type="pres">
      <dgm:prSet presAssocID="{327BB839-CCD6-4BD4-8D8F-4A60879C8976}" presName="Parent1" presStyleLbl="revTx" presStyleIdx="0" presStyleCnt="3" custScaleX="147765" custLinFactX="43201" custLinFactNeighborX="100000" custLinFactNeighborY="-5275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3C16014-7F5C-4901-9EDF-FD4F63CC7A45}" type="pres">
      <dgm:prSet presAssocID="{154FE2D5-040F-4409-AC6B-F2D809684626}" presName="Accent2" presStyleCnt="0"/>
      <dgm:spPr/>
    </dgm:pt>
    <dgm:pt modelId="{F4BD86D8-85C7-48DB-89E5-8F0B487A1F5D}" type="pres">
      <dgm:prSet presAssocID="{154FE2D5-040F-4409-AC6B-F2D809684626}" presName="Accent" presStyleLbl="node1" presStyleIdx="1" presStyleCnt="3" custScaleX="191174" custScaleY="121049" custLinFactNeighborX="46897" custLinFactNeighborY="-3521"/>
      <dgm:spPr>
        <a:solidFill>
          <a:schemeClr val="tx2">
            <a:lumMod val="75000"/>
          </a:schemeClr>
        </a:solidFill>
      </dgm:spPr>
    </dgm:pt>
    <dgm:pt modelId="{18F2D255-4B3D-4F7F-A35B-8D7C5986C70D}" type="pres">
      <dgm:prSet presAssocID="{154FE2D5-040F-4409-AC6B-F2D809684626}" presName="Parent2" presStyleLbl="revTx" presStyleIdx="1" presStyleCnt="3" custScaleX="201358" custLinFactNeighborX="71519" custLinFactNeighborY="-4233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378A75E-CAF1-4A3E-9667-3FD824B22D04}" type="pres">
      <dgm:prSet presAssocID="{92AFF9A3-7DA7-4BCD-98EE-83FC253231AC}" presName="Accent3" presStyleCnt="0"/>
      <dgm:spPr/>
    </dgm:pt>
    <dgm:pt modelId="{F5A220C8-55E4-43BB-B3A9-CF28BBC795DC}" type="pres">
      <dgm:prSet presAssocID="{92AFF9A3-7DA7-4BCD-98EE-83FC253231AC}" presName="Accent" presStyleLbl="node1" presStyleIdx="2" presStyleCnt="3" custScaleX="234160" custScaleY="107491" custLinFactNeighborX="87656" custLinFactNeighborY="2038"/>
      <dgm:spPr>
        <a:solidFill>
          <a:schemeClr val="tx2"/>
        </a:solidFill>
      </dgm:spPr>
    </dgm:pt>
    <dgm:pt modelId="{68766664-8723-4A5D-BEA4-DCC1386F6638}" type="pres">
      <dgm:prSet presAssocID="{92AFF9A3-7DA7-4BCD-98EE-83FC253231AC}" presName="Parent3" presStyleLbl="revTx" presStyleIdx="2" presStyleCnt="3" custScaleX="202553" custLinFactX="45981" custLinFactNeighborX="100000" custLinFactNeighborY="837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DC6F7DB5-4E02-4755-B498-7137DBA28F84}" type="presOf" srcId="{BA38F95E-94CA-4970-9D7A-06CA9C5F7B6D}" destId="{CEE7BEF2-3978-404A-A2B0-1F5A42C79409}" srcOrd="0" destOrd="0" presId="urn:microsoft.com/office/officeart/2009/layout/CircleArrowProcess"/>
    <dgm:cxn modelId="{D6A7DE35-B02F-4A9D-B069-B5F82AA23F03}" type="presOf" srcId="{92AFF9A3-7DA7-4BCD-98EE-83FC253231AC}" destId="{68766664-8723-4A5D-BEA4-DCC1386F6638}" srcOrd="0" destOrd="0" presId="urn:microsoft.com/office/officeart/2009/layout/CircleArrowProcess"/>
    <dgm:cxn modelId="{782C2C1E-0C7E-45D4-9364-5A5F0DE09D4E}" type="presOf" srcId="{154FE2D5-040F-4409-AC6B-F2D809684626}" destId="{18F2D255-4B3D-4F7F-A35B-8D7C5986C70D}" srcOrd="0" destOrd="0" presId="urn:microsoft.com/office/officeart/2009/layout/CircleArrowProcess"/>
    <dgm:cxn modelId="{C60C8E33-8421-4F01-B791-4F67DB846288}" srcId="{BA38F95E-94CA-4970-9D7A-06CA9C5F7B6D}" destId="{327BB839-CCD6-4BD4-8D8F-4A60879C8976}" srcOrd="0" destOrd="0" parTransId="{1CFB0BE3-07E9-4535-889D-989495F61010}" sibTransId="{B8FC7B72-A3A6-495D-B324-C9DE65D36C73}"/>
    <dgm:cxn modelId="{F508F1AC-E463-4F32-B6B1-E08FBD9F4734}" type="presOf" srcId="{327BB839-CCD6-4BD4-8D8F-4A60879C8976}" destId="{4BF5A36F-F2B9-4821-A826-1AC9532B843D}" srcOrd="0" destOrd="0" presId="urn:microsoft.com/office/officeart/2009/layout/CircleArrowProcess"/>
    <dgm:cxn modelId="{D82988A6-F327-4D09-BC84-369DE240A2EB}" srcId="{BA38F95E-94CA-4970-9D7A-06CA9C5F7B6D}" destId="{92AFF9A3-7DA7-4BCD-98EE-83FC253231AC}" srcOrd="2" destOrd="0" parTransId="{0C185D92-B17A-4C1A-A0F3-3397CEECC48B}" sibTransId="{9548CB3A-12F1-4C9C-B516-3146438059EC}"/>
    <dgm:cxn modelId="{E40917C8-364A-4F50-8F01-2AEE2EF06FE1}" srcId="{BA38F95E-94CA-4970-9D7A-06CA9C5F7B6D}" destId="{154FE2D5-040F-4409-AC6B-F2D809684626}" srcOrd="1" destOrd="0" parTransId="{D38FAAA9-9B96-47F1-9B7F-1F8D9BB071C0}" sibTransId="{6ED312C1-5354-4E4F-AB40-CC91D9CF021E}"/>
    <dgm:cxn modelId="{8D4BE3A7-855D-4C02-94B1-10BB2CD88F45}" type="presParOf" srcId="{CEE7BEF2-3978-404A-A2B0-1F5A42C79409}" destId="{80AEAE3E-8DBD-40A7-8AC1-2C97C73022D6}" srcOrd="0" destOrd="0" presId="urn:microsoft.com/office/officeart/2009/layout/CircleArrowProcess"/>
    <dgm:cxn modelId="{47927BEF-B7CC-4FDE-9286-557A90BDAC08}" type="presParOf" srcId="{80AEAE3E-8DBD-40A7-8AC1-2C97C73022D6}" destId="{008942CA-3CF4-4AED-A7B3-60A9A18AD9B7}" srcOrd="0" destOrd="0" presId="urn:microsoft.com/office/officeart/2009/layout/CircleArrowProcess"/>
    <dgm:cxn modelId="{E79A2082-D145-4CA6-9EDD-C99F61744F45}" type="presParOf" srcId="{CEE7BEF2-3978-404A-A2B0-1F5A42C79409}" destId="{4BF5A36F-F2B9-4821-A826-1AC9532B843D}" srcOrd="1" destOrd="0" presId="urn:microsoft.com/office/officeart/2009/layout/CircleArrowProcess"/>
    <dgm:cxn modelId="{109E85EA-4C79-44F6-996A-23E49815E130}" type="presParOf" srcId="{CEE7BEF2-3978-404A-A2B0-1F5A42C79409}" destId="{A3C16014-7F5C-4901-9EDF-FD4F63CC7A45}" srcOrd="2" destOrd="0" presId="urn:microsoft.com/office/officeart/2009/layout/CircleArrowProcess"/>
    <dgm:cxn modelId="{B4B8242F-C334-40CE-982C-765818CF7A5F}" type="presParOf" srcId="{A3C16014-7F5C-4901-9EDF-FD4F63CC7A45}" destId="{F4BD86D8-85C7-48DB-89E5-8F0B487A1F5D}" srcOrd="0" destOrd="0" presId="urn:microsoft.com/office/officeart/2009/layout/CircleArrowProcess"/>
    <dgm:cxn modelId="{70DDC8DD-C93B-4C2E-95F5-F1F672474D82}" type="presParOf" srcId="{CEE7BEF2-3978-404A-A2B0-1F5A42C79409}" destId="{18F2D255-4B3D-4F7F-A35B-8D7C5986C70D}" srcOrd="3" destOrd="0" presId="urn:microsoft.com/office/officeart/2009/layout/CircleArrowProcess"/>
    <dgm:cxn modelId="{E64237B3-2CAA-4947-8874-4C01944FB92A}" type="presParOf" srcId="{CEE7BEF2-3978-404A-A2B0-1F5A42C79409}" destId="{9378A75E-CAF1-4A3E-9667-3FD824B22D04}" srcOrd="4" destOrd="0" presId="urn:microsoft.com/office/officeart/2009/layout/CircleArrowProcess"/>
    <dgm:cxn modelId="{D458A87D-E00C-4540-A460-3AB5110EB891}" type="presParOf" srcId="{9378A75E-CAF1-4A3E-9667-3FD824B22D04}" destId="{F5A220C8-55E4-43BB-B3A9-CF28BBC795DC}" srcOrd="0" destOrd="0" presId="urn:microsoft.com/office/officeart/2009/layout/CircleArrowProcess"/>
    <dgm:cxn modelId="{401D5D5B-6CEA-4DC9-B1D9-29D06B642B48}" type="presParOf" srcId="{CEE7BEF2-3978-404A-A2B0-1F5A42C79409}" destId="{68766664-8723-4A5D-BEA4-DCC1386F6638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54C11DC-A553-43F3-AAB2-5EE95FD687D3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C2B59758-CD6A-45F0-9727-761B1FAD83CC}">
      <dgm:prSet phldrT="[文字]"/>
      <dgm:spPr/>
      <dgm:t>
        <a:bodyPr/>
        <a:lstStyle/>
        <a:p>
          <a:endParaRPr lang="zh-TW" altLang="en-US" b="1" dirty="0"/>
        </a:p>
      </dgm:t>
    </dgm:pt>
    <dgm:pt modelId="{51C8C9D9-B336-463D-A96C-73DBE66099AE}" type="parTrans" cxnId="{8DA9C34F-FDE5-4228-94F1-F8F2DEA20226}">
      <dgm:prSet/>
      <dgm:spPr/>
      <dgm:t>
        <a:bodyPr/>
        <a:lstStyle/>
        <a:p>
          <a:endParaRPr lang="zh-TW" altLang="en-US"/>
        </a:p>
      </dgm:t>
    </dgm:pt>
    <dgm:pt modelId="{D371BDA5-E4BD-4F2E-B1E3-DFA1AAE35F80}" type="sibTrans" cxnId="{8DA9C34F-FDE5-4228-94F1-F8F2DEA20226}">
      <dgm:prSet/>
      <dgm:spPr/>
      <dgm:t>
        <a:bodyPr/>
        <a:lstStyle/>
        <a:p>
          <a:endParaRPr lang="zh-TW" altLang="en-US"/>
        </a:p>
      </dgm:t>
    </dgm:pt>
    <dgm:pt modelId="{C360CF2E-0DD5-4939-932C-93923149F596}">
      <dgm:prSet phldrT="[文字]"/>
      <dgm:spPr/>
      <dgm:t>
        <a:bodyPr/>
        <a:lstStyle/>
        <a:p>
          <a:endParaRPr lang="zh-TW" altLang="en-US" b="1" dirty="0"/>
        </a:p>
      </dgm:t>
    </dgm:pt>
    <dgm:pt modelId="{49AFF747-6490-4D3B-97F8-64CE133A52FB}" type="parTrans" cxnId="{E08BE87E-DAB7-4F5E-BF24-E82333961AAA}">
      <dgm:prSet/>
      <dgm:spPr/>
      <dgm:t>
        <a:bodyPr/>
        <a:lstStyle/>
        <a:p>
          <a:endParaRPr lang="zh-TW" altLang="en-US"/>
        </a:p>
      </dgm:t>
    </dgm:pt>
    <dgm:pt modelId="{A9A38199-83DF-4828-A8E1-F3AD236F5156}" type="sibTrans" cxnId="{E08BE87E-DAB7-4F5E-BF24-E82333961AAA}">
      <dgm:prSet/>
      <dgm:spPr/>
      <dgm:t>
        <a:bodyPr/>
        <a:lstStyle/>
        <a:p>
          <a:endParaRPr lang="zh-TW" altLang="en-US"/>
        </a:p>
      </dgm:t>
    </dgm:pt>
    <dgm:pt modelId="{16DCECD6-E228-44A4-9844-776B1625DC91}">
      <dgm:prSet phldrT="[文字]"/>
      <dgm:spPr/>
      <dgm:t>
        <a:bodyPr/>
        <a:lstStyle/>
        <a:p>
          <a:endParaRPr lang="zh-TW" altLang="en-US" b="1" dirty="0"/>
        </a:p>
      </dgm:t>
    </dgm:pt>
    <dgm:pt modelId="{5EF6A328-F756-4312-98D8-DAE72A2F4AA6}" type="parTrans" cxnId="{11FDCABB-FAED-4B17-BFF0-25AAA4CABE04}">
      <dgm:prSet/>
      <dgm:spPr/>
      <dgm:t>
        <a:bodyPr/>
        <a:lstStyle/>
        <a:p>
          <a:endParaRPr lang="zh-TW" altLang="en-US"/>
        </a:p>
      </dgm:t>
    </dgm:pt>
    <dgm:pt modelId="{D903F6F7-593E-4C1D-8C58-7FCFBFFC04B6}" type="sibTrans" cxnId="{11FDCABB-FAED-4B17-BFF0-25AAA4CABE04}">
      <dgm:prSet/>
      <dgm:spPr/>
      <dgm:t>
        <a:bodyPr/>
        <a:lstStyle/>
        <a:p>
          <a:endParaRPr lang="zh-TW" altLang="en-US"/>
        </a:p>
      </dgm:t>
    </dgm:pt>
    <dgm:pt modelId="{F13BB414-2523-4DE0-99E2-A1AC1B7AF33F}">
      <dgm:prSet/>
      <dgm:spPr/>
      <dgm:t>
        <a:bodyPr/>
        <a:lstStyle/>
        <a:p>
          <a:endParaRPr lang="zh-TW" altLang="en-US" b="1" dirty="0"/>
        </a:p>
      </dgm:t>
    </dgm:pt>
    <dgm:pt modelId="{0FFB66D1-82D4-432E-80CF-FD319E113F63}" type="parTrans" cxnId="{D9C75262-CEC1-492B-8832-858C6757FBA0}">
      <dgm:prSet/>
      <dgm:spPr/>
      <dgm:t>
        <a:bodyPr/>
        <a:lstStyle/>
        <a:p>
          <a:endParaRPr lang="zh-TW" altLang="en-US"/>
        </a:p>
      </dgm:t>
    </dgm:pt>
    <dgm:pt modelId="{B5A329AF-6051-4F04-AC8F-4A2558468F54}" type="sibTrans" cxnId="{D9C75262-CEC1-492B-8832-858C6757FBA0}">
      <dgm:prSet/>
      <dgm:spPr/>
      <dgm:t>
        <a:bodyPr/>
        <a:lstStyle/>
        <a:p>
          <a:endParaRPr lang="zh-TW" altLang="en-US"/>
        </a:p>
      </dgm:t>
    </dgm:pt>
    <dgm:pt modelId="{237CC262-4F91-4F9F-B70E-2A11CFD6E8A3}" type="pres">
      <dgm:prSet presAssocID="{454C11DC-A553-43F3-AAB2-5EE95FD687D3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0A9A4F1E-CAC7-4CC2-9F0B-0763EBC2DDA7}" type="pres">
      <dgm:prSet presAssocID="{454C11DC-A553-43F3-AAB2-5EE95FD687D3}" presName="arrow" presStyleLbl="bgShp" presStyleIdx="0" presStyleCnt="1" custLinFactNeighborX="-2702" custLinFactNeighborY="748"/>
      <dgm:spPr>
        <a:solidFill>
          <a:schemeClr val="accent1">
            <a:lumMod val="60000"/>
            <a:lumOff val="40000"/>
          </a:schemeClr>
        </a:solidFill>
      </dgm:spPr>
    </dgm:pt>
    <dgm:pt modelId="{7915F6A2-1457-4F2A-BC15-914F6FAFCA04}" type="pres">
      <dgm:prSet presAssocID="{454C11DC-A553-43F3-AAB2-5EE95FD687D3}" presName="arrowDiagram4" presStyleCnt="0"/>
      <dgm:spPr/>
    </dgm:pt>
    <dgm:pt modelId="{794DF3C1-317E-43C0-A789-001DB28312BB}" type="pres">
      <dgm:prSet presAssocID="{C2B59758-CD6A-45F0-9727-761B1FAD83CC}" presName="bullet4a" presStyleLbl="node1" presStyleIdx="0" presStyleCnt="4"/>
      <dgm:spPr>
        <a:solidFill>
          <a:srgbClr val="002060"/>
        </a:solidFill>
      </dgm:spPr>
    </dgm:pt>
    <dgm:pt modelId="{4FBA59A9-A041-4093-B2C3-1E68B2CAAA15}" type="pres">
      <dgm:prSet presAssocID="{C2B59758-CD6A-45F0-9727-761B1FAD83CC}" presName="textBox4a" presStyleLbl="revTx" presStyleIdx="0" presStyleCnt="4" custLinFactNeighborX="7098" custLinFactNeighborY="-1000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D09B3AF-6038-4CAB-9BCE-BFD7318709D2}" type="pres">
      <dgm:prSet presAssocID="{C360CF2E-0DD5-4939-932C-93923149F596}" presName="bullet4b" presStyleLbl="node1" presStyleIdx="1" presStyleCnt="4"/>
      <dgm:spPr>
        <a:solidFill>
          <a:schemeClr val="tx2">
            <a:lumMod val="75000"/>
          </a:schemeClr>
        </a:solidFill>
      </dgm:spPr>
    </dgm:pt>
    <dgm:pt modelId="{EE0EDA1E-4376-4801-BCCB-429A06DDBC96}" type="pres">
      <dgm:prSet presAssocID="{C360CF2E-0DD5-4939-932C-93923149F596}" presName="textBox4b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56B4097-0D8C-48C5-9EA7-2C9C4BE7F3F0}" type="pres">
      <dgm:prSet presAssocID="{16DCECD6-E228-44A4-9844-776B1625DC91}" presName="bullet4c" presStyleLbl="node1" presStyleIdx="2" presStyleCnt="4"/>
      <dgm:spPr>
        <a:solidFill>
          <a:schemeClr val="tx2">
            <a:lumMod val="75000"/>
          </a:schemeClr>
        </a:solidFill>
      </dgm:spPr>
    </dgm:pt>
    <dgm:pt modelId="{077EA7FD-3E22-4B95-AA86-F4CCE68F374C}" type="pres">
      <dgm:prSet presAssocID="{16DCECD6-E228-44A4-9844-776B1625DC91}" presName="textBox4c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0B6CF7F-DD25-4385-81FC-E0A8F49CA807}" type="pres">
      <dgm:prSet presAssocID="{F13BB414-2523-4DE0-99E2-A1AC1B7AF33F}" presName="bullet4d" presStyleLbl="node1" presStyleIdx="3" presStyleCnt="4"/>
      <dgm:spPr>
        <a:solidFill>
          <a:schemeClr val="tx2">
            <a:lumMod val="75000"/>
          </a:schemeClr>
        </a:solidFill>
      </dgm:spPr>
    </dgm:pt>
    <dgm:pt modelId="{E3E9C444-B241-4B4D-B7ED-B0FCD31B076B}" type="pres">
      <dgm:prSet presAssocID="{F13BB414-2523-4DE0-99E2-A1AC1B7AF33F}" presName="textBox4d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8DA9C34F-FDE5-4228-94F1-F8F2DEA20226}" srcId="{454C11DC-A553-43F3-AAB2-5EE95FD687D3}" destId="{C2B59758-CD6A-45F0-9727-761B1FAD83CC}" srcOrd="0" destOrd="0" parTransId="{51C8C9D9-B336-463D-A96C-73DBE66099AE}" sibTransId="{D371BDA5-E4BD-4F2E-B1E3-DFA1AAE35F80}"/>
    <dgm:cxn modelId="{D83F4363-7492-4AF8-913D-C1FEEC099E97}" type="presOf" srcId="{C360CF2E-0DD5-4939-932C-93923149F596}" destId="{EE0EDA1E-4376-4801-BCCB-429A06DDBC96}" srcOrd="0" destOrd="0" presId="urn:microsoft.com/office/officeart/2005/8/layout/arrow2"/>
    <dgm:cxn modelId="{9435A2F1-E7C4-4BDF-A8D6-F5D3F3AAFD2B}" type="presOf" srcId="{16DCECD6-E228-44A4-9844-776B1625DC91}" destId="{077EA7FD-3E22-4B95-AA86-F4CCE68F374C}" srcOrd="0" destOrd="0" presId="urn:microsoft.com/office/officeart/2005/8/layout/arrow2"/>
    <dgm:cxn modelId="{C3B8C8DB-2CD3-4246-919E-5EB1244FF075}" type="presOf" srcId="{C2B59758-CD6A-45F0-9727-761B1FAD83CC}" destId="{4FBA59A9-A041-4093-B2C3-1E68B2CAAA15}" srcOrd="0" destOrd="0" presId="urn:microsoft.com/office/officeart/2005/8/layout/arrow2"/>
    <dgm:cxn modelId="{48C61B89-539D-40A7-B1AC-DF3C8718E98B}" type="presOf" srcId="{F13BB414-2523-4DE0-99E2-A1AC1B7AF33F}" destId="{E3E9C444-B241-4B4D-B7ED-B0FCD31B076B}" srcOrd="0" destOrd="0" presId="urn:microsoft.com/office/officeart/2005/8/layout/arrow2"/>
    <dgm:cxn modelId="{D9C75262-CEC1-492B-8832-858C6757FBA0}" srcId="{454C11DC-A553-43F3-AAB2-5EE95FD687D3}" destId="{F13BB414-2523-4DE0-99E2-A1AC1B7AF33F}" srcOrd="3" destOrd="0" parTransId="{0FFB66D1-82D4-432E-80CF-FD319E113F63}" sibTransId="{B5A329AF-6051-4F04-AC8F-4A2558468F54}"/>
    <dgm:cxn modelId="{11FDCABB-FAED-4B17-BFF0-25AAA4CABE04}" srcId="{454C11DC-A553-43F3-AAB2-5EE95FD687D3}" destId="{16DCECD6-E228-44A4-9844-776B1625DC91}" srcOrd="2" destOrd="0" parTransId="{5EF6A328-F756-4312-98D8-DAE72A2F4AA6}" sibTransId="{D903F6F7-593E-4C1D-8C58-7FCFBFFC04B6}"/>
    <dgm:cxn modelId="{E08BE87E-DAB7-4F5E-BF24-E82333961AAA}" srcId="{454C11DC-A553-43F3-AAB2-5EE95FD687D3}" destId="{C360CF2E-0DD5-4939-932C-93923149F596}" srcOrd="1" destOrd="0" parTransId="{49AFF747-6490-4D3B-97F8-64CE133A52FB}" sibTransId="{A9A38199-83DF-4828-A8E1-F3AD236F5156}"/>
    <dgm:cxn modelId="{17A9E0AC-8354-4A1D-B5B1-954AAA2247F3}" type="presOf" srcId="{454C11DC-A553-43F3-AAB2-5EE95FD687D3}" destId="{237CC262-4F91-4F9F-B70E-2A11CFD6E8A3}" srcOrd="0" destOrd="0" presId="urn:microsoft.com/office/officeart/2005/8/layout/arrow2"/>
    <dgm:cxn modelId="{46C6D1D1-C7A6-4176-9A17-D8D9954639E0}" type="presParOf" srcId="{237CC262-4F91-4F9F-B70E-2A11CFD6E8A3}" destId="{0A9A4F1E-CAC7-4CC2-9F0B-0763EBC2DDA7}" srcOrd="0" destOrd="0" presId="urn:microsoft.com/office/officeart/2005/8/layout/arrow2"/>
    <dgm:cxn modelId="{8CF3BF75-C59F-4461-B244-B98798BF590A}" type="presParOf" srcId="{237CC262-4F91-4F9F-B70E-2A11CFD6E8A3}" destId="{7915F6A2-1457-4F2A-BC15-914F6FAFCA04}" srcOrd="1" destOrd="0" presId="urn:microsoft.com/office/officeart/2005/8/layout/arrow2"/>
    <dgm:cxn modelId="{B98D769D-B875-4B61-A58F-736B38ACAD31}" type="presParOf" srcId="{7915F6A2-1457-4F2A-BC15-914F6FAFCA04}" destId="{794DF3C1-317E-43C0-A789-001DB28312BB}" srcOrd="0" destOrd="0" presId="urn:microsoft.com/office/officeart/2005/8/layout/arrow2"/>
    <dgm:cxn modelId="{0CEBDC9F-D228-42ED-A6EC-8519E081EB84}" type="presParOf" srcId="{7915F6A2-1457-4F2A-BC15-914F6FAFCA04}" destId="{4FBA59A9-A041-4093-B2C3-1E68B2CAAA15}" srcOrd="1" destOrd="0" presId="urn:microsoft.com/office/officeart/2005/8/layout/arrow2"/>
    <dgm:cxn modelId="{4ABCB32F-5D5E-461E-A9E8-F37C13D6E5A9}" type="presParOf" srcId="{7915F6A2-1457-4F2A-BC15-914F6FAFCA04}" destId="{DD09B3AF-6038-4CAB-9BCE-BFD7318709D2}" srcOrd="2" destOrd="0" presId="urn:microsoft.com/office/officeart/2005/8/layout/arrow2"/>
    <dgm:cxn modelId="{FD0DB42E-CD2D-4AD3-884A-897E60DC5B5C}" type="presParOf" srcId="{7915F6A2-1457-4F2A-BC15-914F6FAFCA04}" destId="{EE0EDA1E-4376-4801-BCCB-429A06DDBC96}" srcOrd="3" destOrd="0" presId="urn:microsoft.com/office/officeart/2005/8/layout/arrow2"/>
    <dgm:cxn modelId="{AD5B9CC4-64FE-4F4F-A291-D09E230223B2}" type="presParOf" srcId="{7915F6A2-1457-4F2A-BC15-914F6FAFCA04}" destId="{556B4097-0D8C-48C5-9EA7-2C9C4BE7F3F0}" srcOrd="4" destOrd="0" presId="urn:microsoft.com/office/officeart/2005/8/layout/arrow2"/>
    <dgm:cxn modelId="{6E5A0029-0D4F-4536-9F51-C8B2CA28D88E}" type="presParOf" srcId="{7915F6A2-1457-4F2A-BC15-914F6FAFCA04}" destId="{077EA7FD-3E22-4B95-AA86-F4CCE68F374C}" srcOrd="5" destOrd="0" presId="urn:microsoft.com/office/officeart/2005/8/layout/arrow2"/>
    <dgm:cxn modelId="{534CDB14-75FB-4176-8088-009090780A79}" type="presParOf" srcId="{7915F6A2-1457-4F2A-BC15-914F6FAFCA04}" destId="{70B6CF7F-DD25-4385-81FC-E0A8F49CA807}" srcOrd="6" destOrd="0" presId="urn:microsoft.com/office/officeart/2005/8/layout/arrow2"/>
    <dgm:cxn modelId="{987992AE-05C5-4FEB-83A2-72A5DF5B4C79}" type="presParOf" srcId="{7915F6A2-1457-4F2A-BC15-914F6FAFCA04}" destId="{E3E9C444-B241-4B4D-B7ED-B0FCD31B076B}" srcOrd="7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5595408-E8C9-42E2-B988-945FA8C6060B}" type="doc">
      <dgm:prSet loTypeId="urn:microsoft.com/office/officeart/2005/8/layout/bList2" loCatId="picture" qsTypeId="urn:microsoft.com/office/officeart/2005/8/quickstyle/simple1" qsCatId="simple" csTypeId="urn:microsoft.com/office/officeart/2005/8/colors/accent1_2" csCatId="accent1" phldr="1"/>
      <dgm:spPr/>
    </dgm:pt>
    <dgm:pt modelId="{90C258DB-FA05-4B34-A400-E68DB9E4DF40}">
      <dgm:prSet phldrT="[文字]"/>
      <dgm:spPr/>
      <dgm:t>
        <a:bodyPr/>
        <a:lstStyle/>
        <a:p>
          <a:r>
            <a:rPr lang="zh-TW" altLang="en-US" dirty="0" smtClean="0"/>
            <a:t>控制環境</a:t>
          </a:r>
          <a:endParaRPr lang="zh-TW" altLang="en-US" dirty="0"/>
        </a:p>
      </dgm:t>
    </dgm:pt>
    <dgm:pt modelId="{0CCA76DC-CE7B-4480-A4D4-3BF6C473C58A}" type="parTrans" cxnId="{A5CECAB0-1D38-401E-A593-0B7746E5AD4A}">
      <dgm:prSet/>
      <dgm:spPr/>
      <dgm:t>
        <a:bodyPr/>
        <a:lstStyle/>
        <a:p>
          <a:endParaRPr lang="zh-TW" altLang="en-US"/>
        </a:p>
      </dgm:t>
    </dgm:pt>
    <dgm:pt modelId="{6C0A183F-9108-4979-B047-7BC73A35008A}" type="sibTrans" cxnId="{A5CECAB0-1D38-401E-A593-0B7746E5AD4A}">
      <dgm:prSet/>
      <dgm:spPr/>
      <dgm:t>
        <a:bodyPr/>
        <a:lstStyle/>
        <a:p>
          <a:endParaRPr lang="zh-TW" altLang="en-US"/>
        </a:p>
      </dgm:t>
    </dgm:pt>
    <dgm:pt modelId="{F1EBA457-B1FE-41A1-8FAA-6AF4E915CE29}">
      <dgm:prSet phldrT="[文字]"/>
      <dgm:spPr/>
      <dgm:t>
        <a:bodyPr/>
        <a:lstStyle/>
        <a:p>
          <a:r>
            <a:rPr lang="zh-TW" altLang="en-US" dirty="0" smtClean="0"/>
            <a:t>風險評估</a:t>
          </a:r>
          <a:endParaRPr lang="zh-TW" altLang="en-US" dirty="0"/>
        </a:p>
      </dgm:t>
    </dgm:pt>
    <dgm:pt modelId="{CDACBD4A-4BDC-4B40-AA13-98DAC397778D}" type="parTrans" cxnId="{305A6C0B-04DD-485E-917C-04F6AB9D9CAE}">
      <dgm:prSet/>
      <dgm:spPr/>
      <dgm:t>
        <a:bodyPr/>
        <a:lstStyle/>
        <a:p>
          <a:endParaRPr lang="zh-TW" altLang="en-US"/>
        </a:p>
      </dgm:t>
    </dgm:pt>
    <dgm:pt modelId="{BE7E88EA-0827-4EC6-B7DA-20A449BB0A88}" type="sibTrans" cxnId="{305A6C0B-04DD-485E-917C-04F6AB9D9CAE}">
      <dgm:prSet/>
      <dgm:spPr/>
      <dgm:t>
        <a:bodyPr/>
        <a:lstStyle/>
        <a:p>
          <a:endParaRPr lang="zh-TW" altLang="en-US"/>
        </a:p>
      </dgm:t>
    </dgm:pt>
    <dgm:pt modelId="{CD78AD78-B205-4451-BC28-DC9DB7F8E039}">
      <dgm:prSet phldrT="[文字]"/>
      <dgm:spPr/>
      <dgm:t>
        <a:bodyPr/>
        <a:lstStyle/>
        <a:p>
          <a:r>
            <a:rPr lang="zh-TW" altLang="en-US" dirty="0" smtClean="0"/>
            <a:t>控制作業</a:t>
          </a:r>
          <a:endParaRPr lang="zh-TW" altLang="en-US" dirty="0"/>
        </a:p>
      </dgm:t>
    </dgm:pt>
    <dgm:pt modelId="{F26FF6EC-744E-4BB5-9B77-7E619DAC6AF2}" type="parTrans" cxnId="{57F58962-230C-4FCC-8027-4D67BE29C884}">
      <dgm:prSet/>
      <dgm:spPr/>
      <dgm:t>
        <a:bodyPr/>
        <a:lstStyle/>
        <a:p>
          <a:endParaRPr lang="zh-TW" altLang="en-US"/>
        </a:p>
      </dgm:t>
    </dgm:pt>
    <dgm:pt modelId="{4A73A30E-F5B8-4A5F-8C8F-24FAF447B0D5}" type="sibTrans" cxnId="{57F58962-230C-4FCC-8027-4D67BE29C884}">
      <dgm:prSet/>
      <dgm:spPr/>
      <dgm:t>
        <a:bodyPr/>
        <a:lstStyle/>
        <a:p>
          <a:endParaRPr lang="zh-TW" altLang="en-US"/>
        </a:p>
      </dgm:t>
    </dgm:pt>
    <dgm:pt modelId="{C350D210-4D4A-463A-A193-1BB5E3C4E6C4}">
      <dgm:prSet custT="1"/>
      <dgm:spPr/>
      <dgm:t>
        <a:bodyPr/>
        <a:lstStyle/>
        <a:p>
          <a:r>
            <a:rPr lang="zh-TW" altLang="en-US" sz="1800" b="1" dirty="0" smtClean="0"/>
            <a:t>內部控制所有構成要素的基礎</a:t>
          </a:r>
          <a:endParaRPr lang="zh-TW" altLang="en-US" sz="1800" b="1" dirty="0"/>
        </a:p>
      </dgm:t>
    </dgm:pt>
    <dgm:pt modelId="{A9EC9518-C0BE-4AC9-8378-25BC165DF0DA}" type="parTrans" cxnId="{6F1F4FAD-072D-4A07-9887-83730FD74737}">
      <dgm:prSet/>
      <dgm:spPr/>
      <dgm:t>
        <a:bodyPr/>
        <a:lstStyle/>
        <a:p>
          <a:endParaRPr lang="zh-TW" altLang="en-US"/>
        </a:p>
      </dgm:t>
    </dgm:pt>
    <dgm:pt modelId="{E8E85BDF-A0A3-4AA3-8C3B-708C9163FDC3}" type="sibTrans" cxnId="{6F1F4FAD-072D-4A07-9887-83730FD74737}">
      <dgm:prSet/>
      <dgm:spPr/>
      <dgm:t>
        <a:bodyPr/>
        <a:lstStyle/>
        <a:p>
          <a:endParaRPr lang="zh-TW" altLang="en-US"/>
        </a:p>
      </dgm:t>
    </dgm:pt>
    <dgm:pt modelId="{0190C1DC-5990-4C8D-A57B-4B49C8CC6850}">
      <dgm:prSet custT="1"/>
      <dgm:spPr/>
      <dgm:t>
        <a:bodyPr/>
        <a:lstStyle/>
        <a:p>
          <a:r>
            <a:rPr lang="zh-TW" altLang="en-US" sz="1800" b="1" dirty="0" smtClean="0"/>
            <a:t>辨識分析相關風險</a:t>
          </a:r>
          <a:endParaRPr lang="zh-TW" altLang="en-US" sz="1800" b="1" dirty="0"/>
        </a:p>
      </dgm:t>
    </dgm:pt>
    <dgm:pt modelId="{2F5502EB-26B4-4814-A639-1193C2F77E9F}" type="parTrans" cxnId="{5D9BE82A-3447-4554-9D3D-860CFCFCD23C}">
      <dgm:prSet/>
      <dgm:spPr/>
      <dgm:t>
        <a:bodyPr/>
        <a:lstStyle/>
        <a:p>
          <a:endParaRPr lang="zh-TW" altLang="en-US"/>
        </a:p>
      </dgm:t>
    </dgm:pt>
    <dgm:pt modelId="{D0305814-00B3-424E-931C-142EB93F83E4}" type="sibTrans" cxnId="{5D9BE82A-3447-4554-9D3D-860CFCFCD23C}">
      <dgm:prSet/>
      <dgm:spPr/>
      <dgm:t>
        <a:bodyPr/>
        <a:lstStyle/>
        <a:p>
          <a:endParaRPr lang="zh-TW" altLang="en-US"/>
        </a:p>
      </dgm:t>
    </dgm:pt>
    <dgm:pt modelId="{F34EFB99-5262-484D-8DC4-23516C380BBC}">
      <dgm:prSet custT="1"/>
      <dgm:spPr/>
      <dgm:t>
        <a:bodyPr/>
        <a:lstStyle/>
        <a:p>
          <a:r>
            <a:rPr lang="zh-TW" altLang="en-US" sz="1800" b="1" dirty="0" smtClean="0"/>
            <a:t>合理確保組織目標得以達成所需採取之作業控管機制</a:t>
          </a:r>
          <a:endParaRPr lang="zh-TW" altLang="en-US" sz="1800" b="1" dirty="0"/>
        </a:p>
      </dgm:t>
    </dgm:pt>
    <dgm:pt modelId="{E3191284-1DEE-4E4B-AE56-792708855D4C}" type="parTrans" cxnId="{EB74BACF-CC2E-4F9F-A70D-D56CB1FBE69E}">
      <dgm:prSet/>
      <dgm:spPr/>
      <dgm:t>
        <a:bodyPr/>
        <a:lstStyle/>
        <a:p>
          <a:endParaRPr lang="zh-TW" altLang="en-US"/>
        </a:p>
      </dgm:t>
    </dgm:pt>
    <dgm:pt modelId="{E73D284A-FEC8-48B9-8DFD-F912407AA16F}" type="sibTrans" cxnId="{EB74BACF-CC2E-4F9F-A70D-D56CB1FBE69E}">
      <dgm:prSet/>
      <dgm:spPr/>
      <dgm:t>
        <a:bodyPr/>
        <a:lstStyle/>
        <a:p>
          <a:endParaRPr lang="zh-TW" altLang="en-US"/>
        </a:p>
      </dgm:t>
    </dgm:pt>
    <dgm:pt modelId="{D130953A-B4A1-4A36-9403-54065F93E7C8}">
      <dgm:prSet/>
      <dgm:spPr/>
      <dgm:t>
        <a:bodyPr/>
        <a:lstStyle/>
        <a:p>
          <a:r>
            <a:rPr lang="zh-TW" altLang="en-US" dirty="0" smtClean="0"/>
            <a:t>資訊與溝通</a:t>
          </a:r>
          <a:endParaRPr lang="zh-TW" altLang="en-US" dirty="0"/>
        </a:p>
      </dgm:t>
    </dgm:pt>
    <dgm:pt modelId="{1A6636FE-E051-4E97-8465-E88D0C944CB1}" type="parTrans" cxnId="{B0822D26-66B3-41C1-8092-2A262B1D46F5}">
      <dgm:prSet/>
      <dgm:spPr/>
      <dgm:t>
        <a:bodyPr/>
        <a:lstStyle/>
        <a:p>
          <a:endParaRPr lang="zh-TW" altLang="en-US"/>
        </a:p>
      </dgm:t>
    </dgm:pt>
    <dgm:pt modelId="{24EC32CA-253A-482B-9C4A-598841C9BFBD}" type="sibTrans" cxnId="{B0822D26-66B3-41C1-8092-2A262B1D46F5}">
      <dgm:prSet/>
      <dgm:spPr/>
      <dgm:t>
        <a:bodyPr/>
        <a:lstStyle/>
        <a:p>
          <a:endParaRPr lang="zh-TW" altLang="en-US"/>
        </a:p>
      </dgm:t>
    </dgm:pt>
    <dgm:pt modelId="{CA0FF6FA-3403-42D1-A10E-122776298428}">
      <dgm:prSet/>
      <dgm:spPr/>
      <dgm:t>
        <a:bodyPr/>
        <a:lstStyle/>
        <a:p>
          <a:r>
            <a:rPr lang="zh-TW" altLang="en-US" dirty="0" smtClean="0"/>
            <a:t>監督</a:t>
          </a:r>
          <a:endParaRPr lang="zh-TW" altLang="en-US" dirty="0"/>
        </a:p>
      </dgm:t>
    </dgm:pt>
    <dgm:pt modelId="{CFE08BEC-9D45-42C0-B0A5-C284A266ECC6}" type="parTrans" cxnId="{DE639EC7-DE0F-4A59-844C-D3516A2AD7FD}">
      <dgm:prSet/>
      <dgm:spPr/>
      <dgm:t>
        <a:bodyPr/>
        <a:lstStyle/>
        <a:p>
          <a:endParaRPr lang="zh-TW" altLang="en-US"/>
        </a:p>
      </dgm:t>
    </dgm:pt>
    <dgm:pt modelId="{3FB9C766-FE62-4AD5-8BFC-4F93BA386330}" type="sibTrans" cxnId="{DE639EC7-DE0F-4A59-844C-D3516A2AD7FD}">
      <dgm:prSet/>
      <dgm:spPr/>
      <dgm:t>
        <a:bodyPr/>
        <a:lstStyle/>
        <a:p>
          <a:endParaRPr lang="zh-TW" altLang="en-US"/>
        </a:p>
      </dgm:t>
    </dgm:pt>
    <dgm:pt modelId="{646F5789-C01E-4CA1-8DB4-77AC054D1318}">
      <dgm:prSet custT="1"/>
      <dgm:spPr/>
      <dgm:t>
        <a:bodyPr/>
        <a:lstStyle/>
        <a:p>
          <a:r>
            <a:rPr lang="zh-TW" altLang="en-US" sz="1800" b="1" dirty="0" smtClean="0"/>
            <a:t>協助所有人清楚瞭解相關資訊以完成工作任務並達成組織目標</a:t>
          </a:r>
          <a:endParaRPr lang="zh-TW" altLang="en-US" sz="1800" b="1" dirty="0"/>
        </a:p>
      </dgm:t>
    </dgm:pt>
    <dgm:pt modelId="{C56C33E9-24B7-4D5A-9908-7DD425AC248C}" type="parTrans" cxnId="{76E2C8F5-8A58-4AA2-91DE-626B5D3CF823}">
      <dgm:prSet/>
      <dgm:spPr/>
      <dgm:t>
        <a:bodyPr/>
        <a:lstStyle/>
        <a:p>
          <a:endParaRPr lang="zh-TW" altLang="en-US"/>
        </a:p>
      </dgm:t>
    </dgm:pt>
    <dgm:pt modelId="{719C4E94-6931-4210-951B-A45FEDD5C82D}" type="sibTrans" cxnId="{76E2C8F5-8A58-4AA2-91DE-626B5D3CF823}">
      <dgm:prSet/>
      <dgm:spPr/>
      <dgm:t>
        <a:bodyPr/>
        <a:lstStyle/>
        <a:p>
          <a:endParaRPr lang="zh-TW" altLang="en-US"/>
        </a:p>
      </dgm:t>
    </dgm:pt>
    <dgm:pt modelId="{5ECEECB6-3BA2-4D92-A868-0D1E00F0341A}">
      <dgm:prSet custT="1"/>
      <dgm:spPr/>
      <dgm:t>
        <a:bodyPr/>
        <a:lstStyle/>
        <a:p>
          <a:r>
            <a:rPr lang="zh-TW" altLang="en-US" sz="1800" b="1" dirty="0" smtClean="0"/>
            <a:t>評估品質並促進改善</a:t>
          </a:r>
          <a:endParaRPr lang="zh-TW" altLang="en-US" sz="1800" b="1" dirty="0"/>
        </a:p>
      </dgm:t>
    </dgm:pt>
    <dgm:pt modelId="{5F2C73E8-7AB0-462A-A08A-1FE4A754FB3E}" type="parTrans" cxnId="{85D1CAA9-8A9A-4953-9816-C862A4C64FEE}">
      <dgm:prSet/>
      <dgm:spPr/>
      <dgm:t>
        <a:bodyPr/>
        <a:lstStyle/>
        <a:p>
          <a:endParaRPr lang="zh-TW" altLang="en-US"/>
        </a:p>
      </dgm:t>
    </dgm:pt>
    <dgm:pt modelId="{1EE80693-553A-46B3-8DAD-65464936F8D3}" type="sibTrans" cxnId="{85D1CAA9-8A9A-4953-9816-C862A4C64FEE}">
      <dgm:prSet/>
      <dgm:spPr/>
      <dgm:t>
        <a:bodyPr/>
        <a:lstStyle/>
        <a:p>
          <a:endParaRPr lang="zh-TW" altLang="en-US"/>
        </a:p>
      </dgm:t>
    </dgm:pt>
    <dgm:pt modelId="{998511A2-3B87-4262-8348-82701116982D}" type="pres">
      <dgm:prSet presAssocID="{05595408-E8C9-42E2-B988-945FA8C6060B}" presName="diagram" presStyleCnt="0">
        <dgm:presLayoutVars>
          <dgm:dir/>
          <dgm:animLvl val="lvl"/>
          <dgm:resizeHandles val="exact"/>
        </dgm:presLayoutVars>
      </dgm:prSet>
      <dgm:spPr/>
    </dgm:pt>
    <dgm:pt modelId="{4727E110-641F-49AE-AEC1-5B5540C17A5E}" type="pres">
      <dgm:prSet presAssocID="{90C258DB-FA05-4B34-A400-E68DB9E4DF40}" presName="compNode" presStyleCnt="0"/>
      <dgm:spPr/>
    </dgm:pt>
    <dgm:pt modelId="{40B50301-2CB8-4FD6-ADFB-828D4DD53F01}" type="pres">
      <dgm:prSet presAssocID="{90C258DB-FA05-4B34-A400-E68DB9E4DF40}" presName="childRect" presStyleLbl="bgAcc1" presStyleIdx="0" presStyleCnt="5" custScaleY="112574" custLinFactNeighborX="-12381" custLinFactNeighborY="271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9C925C8-1CA7-4260-96DB-0914F983B693}" type="pres">
      <dgm:prSet presAssocID="{90C258DB-FA05-4B34-A400-E68DB9E4DF40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DF08E60-ED66-45A1-BE6B-C637BB474FC1}" type="pres">
      <dgm:prSet presAssocID="{90C258DB-FA05-4B34-A400-E68DB9E4DF40}" presName="parentRect" presStyleLbl="alignNode1" presStyleIdx="0" presStyleCnt="5" custLinFactNeighborX="-13779" custLinFactNeighborY="23704"/>
      <dgm:spPr/>
      <dgm:t>
        <a:bodyPr/>
        <a:lstStyle/>
        <a:p>
          <a:endParaRPr lang="zh-TW" altLang="en-US"/>
        </a:p>
      </dgm:t>
    </dgm:pt>
    <dgm:pt modelId="{22A0ECBE-74B0-4968-B6B4-7AD050620C7B}" type="pres">
      <dgm:prSet presAssocID="{90C258DB-FA05-4B34-A400-E68DB9E4DF40}" presName="adorn" presStyleLbl="fgAccFollowNode1" presStyleIdx="0" presStyleCnt="5" custLinFactNeighborX="-67664" custLinFactNeighborY="145"/>
      <dgm:spPr/>
    </dgm:pt>
    <dgm:pt modelId="{900650F9-4A72-48A8-A9DA-DC1855A64A46}" type="pres">
      <dgm:prSet presAssocID="{6C0A183F-9108-4979-B047-7BC73A35008A}" presName="sibTrans" presStyleLbl="sibTrans2D1" presStyleIdx="0" presStyleCnt="0"/>
      <dgm:spPr/>
      <dgm:t>
        <a:bodyPr/>
        <a:lstStyle/>
        <a:p>
          <a:endParaRPr lang="zh-TW" altLang="en-US"/>
        </a:p>
      </dgm:t>
    </dgm:pt>
    <dgm:pt modelId="{28E5E26C-31C0-4267-B2F1-755E0F343A68}" type="pres">
      <dgm:prSet presAssocID="{F1EBA457-B1FE-41A1-8FAA-6AF4E915CE29}" presName="compNode" presStyleCnt="0"/>
      <dgm:spPr/>
    </dgm:pt>
    <dgm:pt modelId="{421BD282-979F-4116-A4AA-641DE2CD38B5}" type="pres">
      <dgm:prSet presAssocID="{F1EBA457-B1FE-41A1-8FAA-6AF4E915CE29}" presName="childRect" presStyleLbl="bgAcc1" presStyleIdx="1" presStyleCnt="5" custScaleY="116856" custLinFactNeighborX="11189" custLinFactNeighborY="278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24B5915-69C7-4F97-8720-7173D35EC4CF}" type="pres">
      <dgm:prSet presAssocID="{F1EBA457-B1FE-41A1-8FAA-6AF4E915CE29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0445514-2F72-4E0B-B705-65A24CE2605D}" type="pres">
      <dgm:prSet presAssocID="{F1EBA457-B1FE-41A1-8FAA-6AF4E915CE29}" presName="parentRect" presStyleLbl="alignNode1" presStyleIdx="1" presStyleCnt="5" custLinFactNeighborX="10974" custLinFactNeighborY="21351"/>
      <dgm:spPr/>
      <dgm:t>
        <a:bodyPr/>
        <a:lstStyle/>
        <a:p>
          <a:endParaRPr lang="zh-TW" altLang="en-US"/>
        </a:p>
      </dgm:t>
    </dgm:pt>
    <dgm:pt modelId="{DE53CA72-4F34-4D4D-884D-6F2A6C9AED96}" type="pres">
      <dgm:prSet presAssocID="{F1EBA457-B1FE-41A1-8FAA-6AF4E915CE29}" presName="adorn" presStyleLbl="fgAccFollowNode1" presStyleIdx="1" presStyleCnt="5" custLinFactNeighborX="-11587" custLinFactNeighborY="5289"/>
      <dgm:spPr/>
    </dgm:pt>
    <dgm:pt modelId="{679C5B62-6392-47EF-8140-24C63B096D99}" type="pres">
      <dgm:prSet presAssocID="{BE7E88EA-0827-4EC6-B7DA-20A449BB0A88}" presName="sibTrans" presStyleLbl="sibTrans2D1" presStyleIdx="0" presStyleCnt="0"/>
      <dgm:spPr/>
      <dgm:t>
        <a:bodyPr/>
        <a:lstStyle/>
        <a:p>
          <a:endParaRPr lang="zh-TW" altLang="en-US"/>
        </a:p>
      </dgm:t>
    </dgm:pt>
    <dgm:pt modelId="{C14705C3-798E-49E2-A2FA-DAF8CA930388}" type="pres">
      <dgm:prSet presAssocID="{CD78AD78-B205-4451-BC28-DC9DB7F8E039}" presName="compNode" presStyleCnt="0"/>
      <dgm:spPr/>
    </dgm:pt>
    <dgm:pt modelId="{F5770273-E919-4961-BBF0-D6319960BDE0}" type="pres">
      <dgm:prSet presAssocID="{CD78AD78-B205-4451-BC28-DC9DB7F8E039}" presName="childRect" presStyleLbl="bgAcc1" presStyleIdx="2" presStyleCnt="5" custScaleY="119217" custLinFactNeighborX="32881" custLinFactNeighborY="450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A72F3BA-09B4-4B26-99D8-FD0A377B786C}" type="pres">
      <dgm:prSet presAssocID="{CD78AD78-B205-4451-BC28-DC9DB7F8E039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0D20970-6338-404D-AC1D-A7863509210D}" type="pres">
      <dgm:prSet presAssocID="{CD78AD78-B205-4451-BC28-DC9DB7F8E039}" presName="parentRect" presStyleLbl="alignNode1" presStyleIdx="2" presStyleCnt="5" custLinFactNeighborX="32881" custLinFactNeighborY="27520"/>
      <dgm:spPr/>
      <dgm:t>
        <a:bodyPr/>
        <a:lstStyle/>
        <a:p>
          <a:endParaRPr lang="zh-TW" altLang="en-US"/>
        </a:p>
      </dgm:t>
    </dgm:pt>
    <dgm:pt modelId="{670DE9EA-BA95-41DD-BD42-6D05EB5F0E36}" type="pres">
      <dgm:prSet presAssocID="{CD78AD78-B205-4451-BC28-DC9DB7F8E039}" presName="adorn" presStyleLbl="fgAccFollowNode1" presStyleIdx="2" presStyleCnt="5" custLinFactNeighborX="72192" custLinFactNeighborY="9872"/>
      <dgm:spPr/>
    </dgm:pt>
    <dgm:pt modelId="{FF8F00D7-0825-4B62-B059-D136B0F94776}" type="pres">
      <dgm:prSet presAssocID="{4A73A30E-F5B8-4A5F-8C8F-24FAF447B0D5}" presName="sibTrans" presStyleLbl="sibTrans2D1" presStyleIdx="0" presStyleCnt="0"/>
      <dgm:spPr/>
      <dgm:t>
        <a:bodyPr/>
        <a:lstStyle/>
        <a:p>
          <a:endParaRPr lang="zh-TW" altLang="en-US"/>
        </a:p>
      </dgm:t>
    </dgm:pt>
    <dgm:pt modelId="{6EBDC65F-2448-4CD2-91BE-E470A1B8DA5C}" type="pres">
      <dgm:prSet presAssocID="{D130953A-B4A1-4A36-9403-54065F93E7C8}" presName="compNode" presStyleCnt="0"/>
      <dgm:spPr/>
    </dgm:pt>
    <dgm:pt modelId="{43BBB54A-A6DE-42E1-A4CF-25C9D1D55587}" type="pres">
      <dgm:prSet presAssocID="{D130953A-B4A1-4A36-9403-54065F93E7C8}" presName="childRect" presStyleLbl="bgAcc1" presStyleIdx="3" presStyleCnt="5" custScaleY="146258" custLinFactY="56189" custLinFactNeighborX="31564" custLinFactNeighborY="10000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8D7BCD8-2117-491D-935F-28C025547C7D}" type="pres">
      <dgm:prSet presAssocID="{D130953A-B4A1-4A36-9403-54065F93E7C8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81AB522-21DE-448B-A0B7-6EB300AC7E7C}" type="pres">
      <dgm:prSet presAssocID="{D130953A-B4A1-4A36-9403-54065F93E7C8}" presName="parentRect" presStyleLbl="alignNode1" presStyleIdx="3" presStyleCnt="5" custLinFactY="200000" custLinFactNeighborX="23203" custLinFactNeighborY="215396"/>
      <dgm:spPr/>
      <dgm:t>
        <a:bodyPr/>
        <a:lstStyle/>
        <a:p>
          <a:endParaRPr lang="zh-TW" altLang="en-US"/>
        </a:p>
      </dgm:t>
    </dgm:pt>
    <dgm:pt modelId="{EA0EBFED-247E-48E7-88AE-A5BCDB48E909}" type="pres">
      <dgm:prSet presAssocID="{D130953A-B4A1-4A36-9403-54065F93E7C8}" presName="adorn" presStyleLbl="fgAccFollowNode1" presStyleIdx="3" presStyleCnt="5" custLinFactY="119493" custLinFactNeighborX="51044" custLinFactNeighborY="200000"/>
      <dgm:spPr/>
    </dgm:pt>
    <dgm:pt modelId="{0CCC61AB-022E-4DB2-B0EA-921BC5F0468E}" type="pres">
      <dgm:prSet presAssocID="{24EC32CA-253A-482B-9C4A-598841C9BFBD}" presName="sibTrans" presStyleLbl="sibTrans2D1" presStyleIdx="0" presStyleCnt="0"/>
      <dgm:spPr/>
      <dgm:t>
        <a:bodyPr/>
        <a:lstStyle/>
        <a:p>
          <a:endParaRPr lang="zh-TW" altLang="en-US"/>
        </a:p>
      </dgm:t>
    </dgm:pt>
    <dgm:pt modelId="{CA307E0B-EC50-432C-9BBB-E9D074B75508}" type="pres">
      <dgm:prSet presAssocID="{CA0FF6FA-3403-42D1-A10E-122776298428}" presName="compNode" presStyleCnt="0"/>
      <dgm:spPr/>
    </dgm:pt>
    <dgm:pt modelId="{4A4F246F-F2F7-49EF-B110-627E434C3C8D}" type="pres">
      <dgm:prSet presAssocID="{CA0FF6FA-3403-42D1-A10E-122776298428}" presName="childRect" presStyleLbl="bgAcc1" presStyleIdx="4" presStyleCnt="5" custLinFactNeighborX="-46043" custLinFactNeighborY="856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001C9DB-94D2-4A6F-B5DF-96F3245BEBF7}" type="pres">
      <dgm:prSet presAssocID="{CA0FF6FA-3403-42D1-A10E-122776298428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DEE64E1-4E18-4553-9853-FD19ED6E9996}" type="pres">
      <dgm:prSet presAssocID="{CA0FF6FA-3403-42D1-A10E-122776298428}" presName="parentRect" presStyleLbl="alignNode1" presStyleIdx="4" presStyleCnt="5" custLinFactNeighborX="-46146" custLinFactNeighborY="17403"/>
      <dgm:spPr/>
      <dgm:t>
        <a:bodyPr/>
        <a:lstStyle/>
        <a:p>
          <a:endParaRPr lang="zh-TW" altLang="en-US"/>
        </a:p>
      </dgm:t>
    </dgm:pt>
    <dgm:pt modelId="{EF17AE14-9A65-475E-B019-C35D9F0CCD21}" type="pres">
      <dgm:prSet presAssocID="{CA0FF6FA-3403-42D1-A10E-122776298428}" presName="adorn" presStyleLbl="fgAccFollowNode1" presStyleIdx="4" presStyleCnt="5" custLinFactX="-71844" custLinFactNeighborX="-100000" custLinFactNeighborY="-10354"/>
      <dgm:spPr/>
    </dgm:pt>
  </dgm:ptLst>
  <dgm:cxnLst>
    <dgm:cxn modelId="{DE639EC7-DE0F-4A59-844C-D3516A2AD7FD}" srcId="{05595408-E8C9-42E2-B988-945FA8C6060B}" destId="{CA0FF6FA-3403-42D1-A10E-122776298428}" srcOrd="4" destOrd="0" parTransId="{CFE08BEC-9D45-42C0-B0A5-C284A266ECC6}" sibTransId="{3FB9C766-FE62-4AD5-8BFC-4F93BA386330}"/>
    <dgm:cxn modelId="{0AEC197C-6D4C-44DB-A4AD-5770A52AC77F}" type="presOf" srcId="{5ECEECB6-3BA2-4D92-A868-0D1E00F0341A}" destId="{4A4F246F-F2F7-49EF-B110-627E434C3C8D}" srcOrd="0" destOrd="0" presId="urn:microsoft.com/office/officeart/2005/8/layout/bList2"/>
    <dgm:cxn modelId="{58A72EE5-63A6-4480-8F8A-78C14B3B7688}" type="presOf" srcId="{24EC32CA-253A-482B-9C4A-598841C9BFBD}" destId="{0CCC61AB-022E-4DB2-B0EA-921BC5F0468E}" srcOrd="0" destOrd="0" presId="urn:microsoft.com/office/officeart/2005/8/layout/bList2"/>
    <dgm:cxn modelId="{ED1364DA-AA96-4262-873F-785510EC99ED}" type="presOf" srcId="{05595408-E8C9-42E2-B988-945FA8C6060B}" destId="{998511A2-3B87-4262-8348-82701116982D}" srcOrd="0" destOrd="0" presId="urn:microsoft.com/office/officeart/2005/8/layout/bList2"/>
    <dgm:cxn modelId="{B0822D26-66B3-41C1-8092-2A262B1D46F5}" srcId="{05595408-E8C9-42E2-B988-945FA8C6060B}" destId="{D130953A-B4A1-4A36-9403-54065F93E7C8}" srcOrd="3" destOrd="0" parTransId="{1A6636FE-E051-4E97-8465-E88D0C944CB1}" sibTransId="{24EC32CA-253A-482B-9C4A-598841C9BFBD}"/>
    <dgm:cxn modelId="{71D59EDB-B37A-4058-98DC-883D4D375689}" type="presOf" srcId="{CD78AD78-B205-4451-BC28-DC9DB7F8E039}" destId="{CA72F3BA-09B4-4B26-99D8-FD0A377B786C}" srcOrd="0" destOrd="0" presId="urn:microsoft.com/office/officeart/2005/8/layout/bList2"/>
    <dgm:cxn modelId="{5D446813-2AA7-46BF-825F-77108A1E05BE}" type="presOf" srcId="{D130953A-B4A1-4A36-9403-54065F93E7C8}" destId="{28D7BCD8-2117-491D-935F-28C025547C7D}" srcOrd="0" destOrd="0" presId="urn:microsoft.com/office/officeart/2005/8/layout/bList2"/>
    <dgm:cxn modelId="{F2D66E36-C60A-469C-A1E3-4A8F80D508D9}" type="presOf" srcId="{90C258DB-FA05-4B34-A400-E68DB9E4DF40}" destId="{49C925C8-1CA7-4260-96DB-0914F983B693}" srcOrd="0" destOrd="0" presId="urn:microsoft.com/office/officeart/2005/8/layout/bList2"/>
    <dgm:cxn modelId="{8F8C4956-52EB-4D8A-A697-5B2851E9E748}" type="presOf" srcId="{646F5789-C01E-4CA1-8DB4-77AC054D1318}" destId="{43BBB54A-A6DE-42E1-A4CF-25C9D1D55587}" srcOrd="0" destOrd="0" presId="urn:microsoft.com/office/officeart/2005/8/layout/bList2"/>
    <dgm:cxn modelId="{85D1CAA9-8A9A-4953-9816-C862A4C64FEE}" srcId="{CA0FF6FA-3403-42D1-A10E-122776298428}" destId="{5ECEECB6-3BA2-4D92-A868-0D1E00F0341A}" srcOrd="0" destOrd="0" parTransId="{5F2C73E8-7AB0-462A-A08A-1FE4A754FB3E}" sibTransId="{1EE80693-553A-46B3-8DAD-65464936F8D3}"/>
    <dgm:cxn modelId="{087E822B-05D2-4D0A-9E2E-42380D287C6A}" type="presOf" srcId="{0190C1DC-5990-4C8D-A57B-4B49C8CC6850}" destId="{421BD282-979F-4116-A4AA-641DE2CD38B5}" srcOrd="0" destOrd="0" presId="urn:microsoft.com/office/officeart/2005/8/layout/bList2"/>
    <dgm:cxn modelId="{7AD05677-12F2-4ABB-8656-637CB3F6CADC}" type="presOf" srcId="{F1EBA457-B1FE-41A1-8FAA-6AF4E915CE29}" destId="{A0445514-2F72-4E0B-B705-65A24CE2605D}" srcOrd="1" destOrd="0" presId="urn:microsoft.com/office/officeart/2005/8/layout/bList2"/>
    <dgm:cxn modelId="{6F1F4FAD-072D-4A07-9887-83730FD74737}" srcId="{90C258DB-FA05-4B34-A400-E68DB9E4DF40}" destId="{C350D210-4D4A-463A-A193-1BB5E3C4E6C4}" srcOrd="0" destOrd="0" parTransId="{A9EC9518-C0BE-4AC9-8378-25BC165DF0DA}" sibTransId="{E8E85BDF-A0A3-4AA3-8C3B-708C9163FDC3}"/>
    <dgm:cxn modelId="{AE0136A9-EC61-4478-8702-8590610BBF61}" type="presOf" srcId="{BE7E88EA-0827-4EC6-B7DA-20A449BB0A88}" destId="{679C5B62-6392-47EF-8140-24C63B096D99}" srcOrd="0" destOrd="0" presId="urn:microsoft.com/office/officeart/2005/8/layout/bList2"/>
    <dgm:cxn modelId="{A5CECAB0-1D38-401E-A593-0B7746E5AD4A}" srcId="{05595408-E8C9-42E2-B988-945FA8C6060B}" destId="{90C258DB-FA05-4B34-A400-E68DB9E4DF40}" srcOrd="0" destOrd="0" parTransId="{0CCA76DC-CE7B-4480-A4D4-3BF6C473C58A}" sibTransId="{6C0A183F-9108-4979-B047-7BC73A35008A}"/>
    <dgm:cxn modelId="{1D22AE80-DD00-4F50-A617-B4BAA422D48C}" type="presOf" srcId="{CD78AD78-B205-4451-BC28-DC9DB7F8E039}" destId="{60D20970-6338-404D-AC1D-A7863509210D}" srcOrd="1" destOrd="0" presId="urn:microsoft.com/office/officeart/2005/8/layout/bList2"/>
    <dgm:cxn modelId="{BE50A587-8F69-4F88-BE5C-2DE3965669B0}" type="presOf" srcId="{4A73A30E-F5B8-4A5F-8C8F-24FAF447B0D5}" destId="{FF8F00D7-0825-4B62-B059-D136B0F94776}" srcOrd="0" destOrd="0" presId="urn:microsoft.com/office/officeart/2005/8/layout/bList2"/>
    <dgm:cxn modelId="{EB74BACF-CC2E-4F9F-A70D-D56CB1FBE69E}" srcId="{CD78AD78-B205-4451-BC28-DC9DB7F8E039}" destId="{F34EFB99-5262-484D-8DC4-23516C380BBC}" srcOrd="0" destOrd="0" parTransId="{E3191284-1DEE-4E4B-AE56-792708855D4C}" sibTransId="{E73D284A-FEC8-48B9-8DFD-F912407AA16F}"/>
    <dgm:cxn modelId="{8FD73948-3920-408D-8CE6-F477C0D58223}" type="presOf" srcId="{CA0FF6FA-3403-42D1-A10E-122776298428}" destId="{5001C9DB-94D2-4A6F-B5DF-96F3245BEBF7}" srcOrd="0" destOrd="0" presId="urn:microsoft.com/office/officeart/2005/8/layout/bList2"/>
    <dgm:cxn modelId="{265BD7AB-18B3-4D4E-8C92-32AA830987B3}" type="presOf" srcId="{F1EBA457-B1FE-41A1-8FAA-6AF4E915CE29}" destId="{C24B5915-69C7-4F97-8720-7173D35EC4CF}" srcOrd="0" destOrd="0" presId="urn:microsoft.com/office/officeart/2005/8/layout/bList2"/>
    <dgm:cxn modelId="{F17C3D20-5E39-43E1-8682-CBB69524D8AA}" type="presOf" srcId="{6C0A183F-9108-4979-B047-7BC73A35008A}" destId="{900650F9-4A72-48A8-A9DA-DC1855A64A46}" srcOrd="0" destOrd="0" presId="urn:microsoft.com/office/officeart/2005/8/layout/bList2"/>
    <dgm:cxn modelId="{76E2C8F5-8A58-4AA2-91DE-626B5D3CF823}" srcId="{D130953A-B4A1-4A36-9403-54065F93E7C8}" destId="{646F5789-C01E-4CA1-8DB4-77AC054D1318}" srcOrd="0" destOrd="0" parTransId="{C56C33E9-24B7-4D5A-9908-7DD425AC248C}" sibTransId="{719C4E94-6931-4210-951B-A45FEDD5C82D}"/>
    <dgm:cxn modelId="{305A6C0B-04DD-485E-917C-04F6AB9D9CAE}" srcId="{05595408-E8C9-42E2-B988-945FA8C6060B}" destId="{F1EBA457-B1FE-41A1-8FAA-6AF4E915CE29}" srcOrd="1" destOrd="0" parTransId="{CDACBD4A-4BDC-4B40-AA13-98DAC397778D}" sibTransId="{BE7E88EA-0827-4EC6-B7DA-20A449BB0A88}"/>
    <dgm:cxn modelId="{5D9BE82A-3447-4554-9D3D-860CFCFCD23C}" srcId="{F1EBA457-B1FE-41A1-8FAA-6AF4E915CE29}" destId="{0190C1DC-5990-4C8D-A57B-4B49C8CC6850}" srcOrd="0" destOrd="0" parTransId="{2F5502EB-26B4-4814-A639-1193C2F77E9F}" sibTransId="{D0305814-00B3-424E-931C-142EB93F83E4}"/>
    <dgm:cxn modelId="{57F58962-230C-4FCC-8027-4D67BE29C884}" srcId="{05595408-E8C9-42E2-B988-945FA8C6060B}" destId="{CD78AD78-B205-4451-BC28-DC9DB7F8E039}" srcOrd="2" destOrd="0" parTransId="{F26FF6EC-744E-4BB5-9B77-7E619DAC6AF2}" sibTransId="{4A73A30E-F5B8-4A5F-8C8F-24FAF447B0D5}"/>
    <dgm:cxn modelId="{E68F34EF-D280-4A73-A820-9F104EAACF1D}" type="presOf" srcId="{D130953A-B4A1-4A36-9403-54065F93E7C8}" destId="{781AB522-21DE-448B-A0B7-6EB300AC7E7C}" srcOrd="1" destOrd="0" presId="urn:microsoft.com/office/officeart/2005/8/layout/bList2"/>
    <dgm:cxn modelId="{C78ED7D8-A02B-437A-8E5C-341CA1D9B90F}" type="presOf" srcId="{90C258DB-FA05-4B34-A400-E68DB9E4DF40}" destId="{FDF08E60-ED66-45A1-BE6B-C637BB474FC1}" srcOrd="1" destOrd="0" presId="urn:microsoft.com/office/officeart/2005/8/layout/bList2"/>
    <dgm:cxn modelId="{3F712A98-71DE-4CDB-B41D-34A4F6D76CA3}" type="presOf" srcId="{CA0FF6FA-3403-42D1-A10E-122776298428}" destId="{6DEE64E1-4E18-4553-9853-FD19ED6E9996}" srcOrd="1" destOrd="0" presId="urn:microsoft.com/office/officeart/2005/8/layout/bList2"/>
    <dgm:cxn modelId="{08566CF2-5595-4451-A54C-C93BFA8B3098}" type="presOf" srcId="{C350D210-4D4A-463A-A193-1BB5E3C4E6C4}" destId="{40B50301-2CB8-4FD6-ADFB-828D4DD53F01}" srcOrd="0" destOrd="0" presId="urn:microsoft.com/office/officeart/2005/8/layout/bList2"/>
    <dgm:cxn modelId="{63E2075E-9714-4FFE-A3E7-AEC9B4DE9DC4}" type="presOf" srcId="{F34EFB99-5262-484D-8DC4-23516C380BBC}" destId="{F5770273-E919-4961-BBF0-D6319960BDE0}" srcOrd="0" destOrd="0" presId="urn:microsoft.com/office/officeart/2005/8/layout/bList2"/>
    <dgm:cxn modelId="{DA45A79C-9ABC-42F7-ABFD-8754141F74DE}" type="presParOf" srcId="{998511A2-3B87-4262-8348-82701116982D}" destId="{4727E110-641F-49AE-AEC1-5B5540C17A5E}" srcOrd="0" destOrd="0" presId="urn:microsoft.com/office/officeart/2005/8/layout/bList2"/>
    <dgm:cxn modelId="{FBF22314-4B06-474C-9329-486F148F8135}" type="presParOf" srcId="{4727E110-641F-49AE-AEC1-5B5540C17A5E}" destId="{40B50301-2CB8-4FD6-ADFB-828D4DD53F01}" srcOrd="0" destOrd="0" presId="urn:microsoft.com/office/officeart/2005/8/layout/bList2"/>
    <dgm:cxn modelId="{E0E44D7A-1AE8-48D9-9C07-BA40E72CB207}" type="presParOf" srcId="{4727E110-641F-49AE-AEC1-5B5540C17A5E}" destId="{49C925C8-1CA7-4260-96DB-0914F983B693}" srcOrd="1" destOrd="0" presId="urn:microsoft.com/office/officeart/2005/8/layout/bList2"/>
    <dgm:cxn modelId="{64E2669A-B69D-47E2-91F7-54712259C0FB}" type="presParOf" srcId="{4727E110-641F-49AE-AEC1-5B5540C17A5E}" destId="{FDF08E60-ED66-45A1-BE6B-C637BB474FC1}" srcOrd="2" destOrd="0" presId="urn:microsoft.com/office/officeart/2005/8/layout/bList2"/>
    <dgm:cxn modelId="{3131A9D4-D713-4FA5-9521-2762A559F86C}" type="presParOf" srcId="{4727E110-641F-49AE-AEC1-5B5540C17A5E}" destId="{22A0ECBE-74B0-4968-B6B4-7AD050620C7B}" srcOrd="3" destOrd="0" presId="urn:microsoft.com/office/officeart/2005/8/layout/bList2"/>
    <dgm:cxn modelId="{AD27DF25-B8B3-4EC4-B370-558D0CF32BFA}" type="presParOf" srcId="{998511A2-3B87-4262-8348-82701116982D}" destId="{900650F9-4A72-48A8-A9DA-DC1855A64A46}" srcOrd="1" destOrd="0" presId="urn:microsoft.com/office/officeart/2005/8/layout/bList2"/>
    <dgm:cxn modelId="{02F313CB-D727-487C-B317-CA8DCBF1E85B}" type="presParOf" srcId="{998511A2-3B87-4262-8348-82701116982D}" destId="{28E5E26C-31C0-4267-B2F1-755E0F343A68}" srcOrd="2" destOrd="0" presId="urn:microsoft.com/office/officeart/2005/8/layout/bList2"/>
    <dgm:cxn modelId="{E0C4F0DE-EF7D-467D-83CD-9B0FA8DF9FF3}" type="presParOf" srcId="{28E5E26C-31C0-4267-B2F1-755E0F343A68}" destId="{421BD282-979F-4116-A4AA-641DE2CD38B5}" srcOrd="0" destOrd="0" presId="urn:microsoft.com/office/officeart/2005/8/layout/bList2"/>
    <dgm:cxn modelId="{BF7858D5-EAFE-4F64-8D64-3575BCF495CF}" type="presParOf" srcId="{28E5E26C-31C0-4267-B2F1-755E0F343A68}" destId="{C24B5915-69C7-4F97-8720-7173D35EC4CF}" srcOrd="1" destOrd="0" presId="urn:microsoft.com/office/officeart/2005/8/layout/bList2"/>
    <dgm:cxn modelId="{DA4B09D1-E83C-47F6-9F81-45B85906404B}" type="presParOf" srcId="{28E5E26C-31C0-4267-B2F1-755E0F343A68}" destId="{A0445514-2F72-4E0B-B705-65A24CE2605D}" srcOrd="2" destOrd="0" presId="urn:microsoft.com/office/officeart/2005/8/layout/bList2"/>
    <dgm:cxn modelId="{B9B30715-416F-4C07-994D-DC68A846761A}" type="presParOf" srcId="{28E5E26C-31C0-4267-B2F1-755E0F343A68}" destId="{DE53CA72-4F34-4D4D-884D-6F2A6C9AED96}" srcOrd="3" destOrd="0" presId="urn:microsoft.com/office/officeart/2005/8/layout/bList2"/>
    <dgm:cxn modelId="{710B9F80-6513-466E-AC1D-88D303DFEC50}" type="presParOf" srcId="{998511A2-3B87-4262-8348-82701116982D}" destId="{679C5B62-6392-47EF-8140-24C63B096D99}" srcOrd="3" destOrd="0" presId="urn:microsoft.com/office/officeart/2005/8/layout/bList2"/>
    <dgm:cxn modelId="{0A5A2AC6-277C-4D0B-8363-770225A742D2}" type="presParOf" srcId="{998511A2-3B87-4262-8348-82701116982D}" destId="{C14705C3-798E-49E2-A2FA-DAF8CA930388}" srcOrd="4" destOrd="0" presId="urn:microsoft.com/office/officeart/2005/8/layout/bList2"/>
    <dgm:cxn modelId="{DB12E2C0-27FC-4777-A0E6-5D45A0F7A566}" type="presParOf" srcId="{C14705C3-798E-49E2-A2FA-DAF8CA930388}" destId="{F5770273-E919-4961-BBF0-D6319960BDE0}" srcOrd="0" destOrd="0" presId="urn:microsoft.com/office/officeart/2005/8/layout/bList2"/>
    <dgm:cxn modelId="{F228283D-D414-4F5E-8AD4-84CE46062AB6}" type="presParOf" srcId="{C14705C3-798E-49E2-A2FA-DAF8CA930388}" destId="{CA72F3BA-09B4-4B26-99D8-FD0A377B786C}" srcOrd="1" destOrd="0" presId="urn:microsoft.com/office/officeart/2005/8/layout/bList2"/>
    <dgm:cxn modelId="{EBC67F0A-18A2-422B-9D14-FB3D8777E84C}" type="presParOf" srcId="{C14705C3-798E-49E2-A2FA-DAF8CA930388}" destId="{60D20970-6338-404D-AC1D-A7863509210D}" srcOrd="2" destOrd="0" presId="urn:microsoft.com/office/officeart/2005/8/layout/bList2"/>
    <dgm:cxn modelId="{10A632DE-CA57-40CE-AAF0-F3D921C468D4}" type="presParOf" srcId="{C14705C3-798E-49E2-A2FA-DAF8CA930388}" destId="{670DE9EA-BA95-41DD-BD42-6D05EB5F0E36}" srcOrd="3" destOrd="0" presId="urn:microsoft.com/office/officeart/2005/8/layout/bList2"/>
    <dgm:cxn modelId="{43715A39-92DE-4D48-BCC6-8FBF872137BD}" type="presParOf" srcId="{998511A2-3B87-4262-8348-82701116982D}" destId="{FF8F00D7-0825-4B62-B059-D136B0F94776}" srcOrd="5" destOrd="0" presId="urn:microsoft.com/office/officeart/2005/8/layout/bList2"/>
    <dgm:cxn modelId="{96574F26-A4FE-4173-8F5F-7F6E68D99D82}" type="presParOf" srcId="{998511A2-3B87-4262-8348-82701116982D}" destId="{6EBDC65F-2448-4CD2-91BE-E470A1B8DA5C}" srcOrd="6" destOrd="0" presId="urn:microsoft.com/office/officeart/2005/8/layout/bList2"/>
    <dgm:cxn modelId="{D9539F27-8E39-4927-9532-DFA585C3340E}" type="presParOf" srcId="{6EBDC65F-2448-4CD2-91BE-E470A1B8DA5C}" destId="{43BBB54A-A6DE-42E1-A4CF-25C9D1D55587}" srcOrd="0" destOrd="0" presId="urn:microsoft.com/office/officeart/2005/8/layout/bList2"/>
    <dgm:cxn modelId="{75DCD201-AACB-4038-AE04-5729C7F4FA86}" type="presParOf" srcId="{6EBDC65F-2448-4CD2-91BE-E470A1B8DA5C}" destId="{28D7BCD8-2117-491D-935F-28C025547C7D}" srcOrd="1" destOrd="0" presId="urn:microsoft.com/office/officeart/2005/8/layout/bList2"/>
    <dgm:cxn modelId="{F4E187BD-F8F0-4817-8E7B-FE1E5E88AB4B}" type="presParOf" srcId="{6EBDC65F-2448-4CD2-91BE-E470A1B8DA5C}" destId="{781AB522-21DE-448B-A0B7-6EB300AC7E7C}" srcOrd="2" destOrd="0" presId="urn:microsoft.com/office/officeart/2005/8/layout/bList2"/>
    <dgm:cxn modelId="{2BCE69C2-BCDC-4AE5-853C-4B2A234C59AD}" type="presParOf" srcId="{6EBDC65F-2448-4CD2-91BE-E470A1B8DA5C}" destId="{EA0EBFED-247E-48E7-88AE-A5BCDB48E909}" srcOrd="3" destOrd="0" presId="urn:microsoft.com/office/officeart/2005/8/layout/bList2"/>
    <dgm:cxn modelId="{AB97DB99-CFB7-4706-B655-8D07502E5CBD}" type="presParOf" srcId="{998511A2-3B87-4262-8348-82701116982D}" destId="{0CCC61AB-022E-4DB2-B0EA-921BC5F0468E}" srcOrd="7" destOrd="0" presId="urn:microsoft.com/office/officeart/2005/8/layout/bList2"/>
    <dgm:cxn modelId="{F38684A5-CFF6-4BD2-A2F9-C28943A3A301}" type="presParOf" srcId="{998511A2-3B87-4262-8348-82701116982D}" destId="{CA307E0B-EC50-432C-9BBB-E9D074B75508}" srcOrd="8" destOrd="0" presId="urn:microsoft.com/office/officeart/2005/8/layout/bList2"/>
    <dgm:cxn modelId="{37D0812E-2823-4B26-95DC-65168F7C5CC9}" type="presParOf" srcId="{CA307E0B-EC50-432C-9BBB-E9D074B75508}" destId="{4A4F246F-F2F7-49EF-B110-627E434C3C8D}" srcOrd="0" destOrd="0" presId="urn:microsoft.com/office/officeart/2005/8/layout/bList2"/>
    <dgm:cxn modelId="{7026FFF3-C0AB-4CCD-B3B7-C38B869F3FE8}" type="presParOf" srcId="{CA307E0B-EC50-432C-9BBB-E9D074B75508}" destId="{5001C9DB-94D2-4A6F-B5DF-96F3245BEBF7}" srcOrd="1" destOrd="0" presId="urn:microsoft.com/office/officeart/2005/8/layout/bList2"/>
    <dgm:cxn modelId="{2B7820BF-821B-48C8-BDB4-7A9CC3941F8B}" type="presParOf" srcId="{CA307E0B-EC50-432C-9BBB-E9D074B75508}" destId="{6DEE64E1-4E18-4553-9853-FD19ED6E9996}" srcOrd="2" destOrd="0" presId="urn:microsoft.com/office/officeart/2005/8/layout/bList2"/>
    <dgm:cxn modelId="{6157EA1A-3B3A-4BBB-B0F8-CE0172C3C053}" type="presParOf" srcId="{CA307E0B-EC50-432C-9BBB-E9D074B75508}" destId="{EF17AE14-9A65-475E-B019-C35D9F0CCD21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8A04650-FD7D-410F-9AAA-F488EE86FC31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C2DBD747-5571-4DA4-B735-F28E2B7170C9}">
      <dgm:prSet phldrT="[文字]"/>
      <dgm:spPr>
        <a:solidFill>
          <a:schemeClr val="tx2"/>
        </a:solidFill>
      </dgm:spPr>
      <dgm:t>
        <a:bodyPr/>
        <a:lstStyle/>
        <a:p>
          <a:r>
            <a:rPr lang="zh-TW" altLang="en-US" dirty="0" smtClean="0"/>
            <a:t>內部同仁職務操守之建立</a:t>
          </a:r>
          <a:endParaRPr lang="zh-TW" altLang="en-US" dirty="0"/>
        </a:p>
      </dgm:t>
    </dgm:pt>
    <dgm:pt modelId="{32BC885A-F233-4962-94D1-4B4FEFA1AC28}" type="parTrans" cxnId="{2BC2210F-1101-4555-B8B7-78450BB450AD}">
      <dgm:prSet/>
      <dgm:spPr/>
      <dgm:t>
        <a:bodyPr/>
        <a:lstStyle/>
        <a:p>
          <a:endParaRPr lang="zh-TW" altLang="en-US"/>
        </a:p>
      </dgm:t>
    </dgm:pt>
    <dgm:pt modelId="{97FADEEC-305E-4000-8656-68BCCE06A08C}" type="sibTrans" cxnId="{2BC2210F-1101-4555-B8B7-78450BB450AD}">
      <dgm:prSet/>
      <dgm:spPr/>
      <dgm:t>
        <a:bodyPr/>
        <a:lstStyle/>
        <a:p>
          <a:endParaRPr lang="zh-TW" altLang="en-US"/>
        </a:p>
      </dgm:t>
    </dgm:pt>
    <dgm:pt modelId="{45FD75C6-3EE6-45E4-9B50-76F26A612177}">
      <dgm:prSet phldrT="[文字]"/>
      <dgm:spPr>
        <a:solidFill>
          <a:schemeClr val="tx2"/>
        </a:solidFill>
      </dgm:spPr>
      <dgm:t>
        <a:bodyPr/>
        <a:lstStyle/>
        <a:p>
          <a:r>
            <a:rPr lang="zh-TW" altLang="en-US" dirty="0" smtClean="0"/>
            <a:t>校長及高階主管之重視與支持</a:t>
          </a:r>
          <a:endParaRPr lang="zh-TW" altLang="en-US" dirty="0"/>
        </a:p>
      </dgm:t>
    </dgm:pt>
    <dgm:pt modelId="{CA49B878-959D-4AF6-B69E-46D802CEF9AE}" type="parTrans" cxnId="{7CFF3AE7-F4A4-4808-9D7F-E9894ABC348D}">
      <dgm:prSet/>
      <dgm:spPr/>
      <dgm:t>
        <a:bodyPr/>
        <a:lstStyle/>
        <a:p>
          <a:endParaRPr lang="zh-TW" altLang="en-US"/>
        </a:p>
      </dgm:t>
    </dgm:pt>
    <dgm:pt modelId="{4437BCB3-4407-4522-8574-CA3D099A40F7}" type="sibTrans" cxnId="{7CFF3AE7-F4A4-4808-9D7F-E9894ABC348D}">
      <dgm:prSet/>
      <dgm:spPr/>
      <dgm:t>
        <a:bodyPr/>
        <a:lstStyle/>
        <a:p>
          <a:endParaRPr lang="zh-TW" altLang="en-US"/>
        </a:p>
      </dgm:t>
    </dgm:pt>
    <dgm:pt modelId="{A4F56625-FE09-4408-9876-DCE98D6FE361}">
      <dgm:prSet phldrT="[文字]"/>
      <dgm:spPr>
        <a:solidFill>
          <a:schemeClr val="tx2"/>
        </a:solidFill>
      </dgm:spPr>
      <dgm:t>
        <a:bodyPr/>
        <a:lstStyle/>
        <a:p>
          <a:r>
            <a:rPr lang="zh-TW" altLang="en-US" dirty="0" smtClean="0"/>
            <a:t>組織架構及授權之適當明確</a:t>
          </a:r>
          <a:endParaRPr lang="zh-TW" altLang="en-US" dirty="0"/>
        </a:p>
      </dgm:t>
    </dgm:pt>
    <dgm:pt modelId="{21D8B350-E707-4255-B944-DDCC7FCB18A7}" type="parTrans" cxnId="{4F2D4094-06A1-418F-B0A2-88CA76A457D5}">
      <dgm:prSet/>
      <dgm:spPr/>
      <dgm:t>
        <a:bodyPr/>
        <a:lstStyle/>
        <a:p>
          <a:endParaRPr lang="zh-TW" altLang="en-US"/>
        </a:p>
      </dgm:t>
    </dgm:pt>
    <dgm:pt modelId="{C22B3CDF-618E-480A-9FAF-F2EA74CAF2EE}" type="sibTrans" cxnId="{4F2D4094-06A1-418F-B0A2-88CA76A457D5}">
      <dgm:prSet/>
      <dgm:spPr/>
      <dgm:t>
        <a:bodyPr/>
        <a:lstStyle/>
        <a:p>
          <a:endParaRPr lang="zh-TW" altLang="en-US"/>
        </a:p>
      </dgm:t>
    </dgm:pt>
    <dgm:pt modelId="{CC515B25-6456-42BF-8C3D-630231B570BD}">
      <dgm:prSet/>
      <dgm:spPr>
        <a:solidFill>
          <a:schemeClr val="tx2"/>
        </a:solidFill>
      </dgm:spPr>
      <dgm:t>
        <a:bodyPr/>
        <a:lstStyle/>
        <a:p>
          <a:r>
            <a:rPr lang="zh-TW" altLang="en-US" dirty="0" smtClean="0"/>
            <a:t>同仁專業能力之提升</a:t>
          </a:r>
          <a:endParaRPr lang="zh-TW" altLang="en-US" dirty="0"/>
        </a:p>
      </dgm:t>
    </dgm:pt>
    <dgm:pt modelId="{15115EBD-E05A-4EEF-BAC4-CA01BA8770DD}" type="parTrans" cxnId="{EAA4D038-0CC2-4970-BC6E-B132FA5AE4CF}">
      <dgm:prSet/>
      <dgm:spPr/>
      <dgm:t>
        <a:bodyPr/>
        <a:lstStyle/>
        <a:p>
          <a:endParaRPr lang="zh-TW" altLang="en-US"/>
        </a:p>
      </dgm:t>
    </dgm:pt>
    <dgm:pt modelId="{C26BEFC7-322C-4B12-B5D5-D2534FE4DA7D}" type="sibTrans" cxnId="{EAA4D038-0CC2-4970-BC6E-B132FA5AE4CF}">
      <dgm:prSet/>
      <dgm:spPr/>
      <dgm:t>
        <a:bodyPr/>
        <a:lstStyle/>
        <a:p>
          <a:endParaRPr lang="zh-TW" altLang="en-US"/>
        </a:p>
      </dgm:t>
    </dgm:pt>
    <dgm:pt modelId="{60AA6C39-03F7-40DB-8EE0-923F1165E1B6}" type="pres">
      <dgm:prSet presAssocID="{28A04650-FD7D-410F-9AAA-F488EE86FC3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A1990D09-209F-42A5-BF62-56B0E32CB18F}" type="pres">
      <dgm:prSet presAssocID="{C2DBD747-5571-4DA4-B735-F28E2B7170C9}" presName="parentLin" presStyleCnt="0"/>
      <dgm:spPr/>
    </dgm:pt>
    <dgm:pt modelId="{355CFA98-05FA-48C2-827C-FC2032C88AA1}" type="pres">
      <dgm:prSet presAssocID="{C2DBD747-5571-4DA4-B735-F28E2B7170C9}" presName="parentLeftMargin" presStyleLbl="node1" presStyleIdx="0" presStyleCnt="4"/>
      <dgm:spPr/>
      <dgm:t>
        <a:bodyPr/>
        <a:lstStyle/>
        <a:p>
          <a:endParaRPr lang="zh-TW" altLang="en-US"/>
        </a:p>
      </dgm:t>
    </dgm:pt>
    <dgm:pt modelId="{45AF1D57-48A8-4CE0-A6E1-21D5BDF8943A}" type="pres">
      <dgm:prSet presAssocID="{C2DBD747-5571-4DA4-B735-F28E2B7170C9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1A7F53D-44E0-445B-A9ED-9DF350C787F9}" type="pres">
      <dgm:prSet presAssocID="{C2DBD747-5571-4DA4-B735-F28E2B7170C9}" presName="negativeSpace" presStyleCnt="0"/>
      <dgm:spPr/>
    </dgm:pt>
    <dgm:pt modelId="{C1A6D614-FDB5-43DB-8523-9D3454534CCC}" type="pres">
      <dgm:prSet presAssocID="{C2DBD747-5571-4DA4-B735-F28E2B7170C9}" presName="childText" presStyleLbl="conFgAcc1" presStyleIdx="0" presStyleCnt="4">
        <dgm:presLayoutVars>
          <dgm:bulletEnabled val="1"/>
        </dgm:presLayoutVars>
      </dgm:prSet>
      <dgm:spPr/>
    </dgm:pt>
    <dgm:pt modelId="{B9F6834B-5C71-43CA-95C6-42AEB99F6EB4}" type="pres">
      <dgm:prSet presAssocID="{97FADEEC-305E-4000-8656-68BCCE06A08C}" presName="spaceBetweenRectangles" presStyleCnt="0"/>
      <dgm:spPr/>
    </dgm:pt>
    <dgm:pt modelId="{4FAA3178-7F4B-4B58-8E85-A9E634ABB817}" type="pres">
      <dgm:prSet presAssocID="{45FD75C6-3EE6-45E4-9B50-76F26A612177}" presName="parentLin" presStyleCnt="0"/>
      <dgm:spPr/>
    </dgm:pt>
    <dgm:pt modelId="{7B66BFBE-9687-40AB-A39E-BC20433B72BC}" type="pres">
      <dgm:prSet presAssocID="{45FD75C6-3EE6-45E4-9B50-76F26A612177}" presName="parentLeftMargin" presStyleLbl="node1" presStyleIdx="0" presStyleCnt="4"/>
      <dgm:spPr/>
      <dgm:t>
        <a:bodyPr/>
        <a:lstStyle/>
        <a:p>
          <a:endParaRPr lang="zh-TW" altLang="en-US"/>
        </a:p>
      </dgm:t>
    </dgm:pt>
    <dgm:pt modelId="{CDDEDFD6-0D27-488A-B81C-58CA35A9202A}" type="pres">
      <dgm:prSet presAssocID="{45FD75C6-3EE6-45E4-9B50-76F26A612177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644098C-2E22-497E-A2BF-206E8A619F6B}" type="pres">
      <dgm:prSet presAssocID="{45FD75C6-3EE6-45E4-9B50-76F26A612177}" presName="negativeSpace" presStyleCnt="0"/>
      <dgm:spPr/>
    </dgm:pt>
    <dgm:pt modelId="{1B233D31-6E51-448F-A07A-EC4AF1AC2888}" type="pres">
      <dgm:prSet presAssocID="{45FD75C6-3EE6-45E4-9B50-76F26A612177}" presName="childText" presStyleLbl="conFgAcc1" presStyleIdx="1" presStyleCnt="4">
        <dgm:presLayoutVars>
          <dgm:bulletEnabled val="1"/>
        </dgm:presLayoutVars>
      </dgm:prSet>
      <dgm:spPr/>
    </dgm:pt>
    <dgm:pt modelId="{6A54CAF1-75FE-4FA6-AA55-6E693A5789A2}" type="pres">
      <dgm:prSet presAssocID="{4437BCB3-4407-4522-8574-CA3D099A40F7}" presName="spaceBetweenRectangles" presStyleCnt="0"/>
      <dgm:spPr/>
    </dgm:pt>
    <dgm:pt modelId="{3D3529A5-7C2E-4563-9C89-93086FBE5E94}" type="pres">
      <dgm:prSet presAssocID="{A4F56625-FE09-4408-9876-DCE98D6FE361}" presName="parentLin" presStyleCnt="0"/>
      <dgm:spPr/>
    </dgm:pt>
    <dgm:pt modelId="{FF9B2D22-9E3D-4DAD-84FF-770CC14C0F9C}" type="pres">
      <dgm:prSet presAssocID="{A4F56625-FE09-4408-9876-DCE98D6FE361}" presName="parentLeftMargin" presStyleLbl="node1" presStyleIdx="1" presStyleCnt="4"/>
      <dgm:spPr/>
      <dgm:t>
        <a:bodyPr/>
        <a:lstStyle/>
        <a:p>
          <a:endParaRPr lang="zh-TW" altLang="en-US"/>
        </a:p>
      </dgm:t>
    </dgm:pt>
    <dgm:pt modelId="{A6D230CA-BF42-401A-9A39-649E49193935}" type="pres">
      <dgm:prSet presAssocID="{A4F56625-FE09-4408-9876-DCE98D6FE361}" presName="parentText" presStyleLbl="node1" presStyleIdx="2" presStyleCnt="4" custLinFactNeighborX="-9987" custLinFactNeighborY="322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CF37257-9204-40C1-83CF-556F0A4CBAF3}" type="pres">
      <dgm:prSet presAssocID="{A4F56625-FE09-4408-9876-DCE98D6FE361}" presName="negativeSpace" presStyleCnt="0"/>
      <dgm:spPr/>
    </dgm:pt>
    <dgm:pt modelId="{88386606-C93B-460A-BAC2-655454660DDF}" type="pres">
      <dgm:prSet presAssocID="{A4F56625-FE09-4408-9876-DCE98D6FE361}" presName="childText" presStyleLbl="conFgAcc1" presStyleIdx="2" presStyleCnt="4">
        <dgm:presLayoutVars>
          <dgm:bulletEnabled val="1"/>
        </dgm:presLayoutVars>
      </dgm:prSet>
      <dgm:spPr/>
    </dgm:pt>
    <dgm:pt modelId="{55897642-C13C-4D13-AB4B-4D0C6DF4CA8B}" type="pres">
      <dgm:prSet presAssocID="{C22B3CDF-618E-480A-9FAF-F2EA74CAF2EE}" presName="spaceBetweenRectangles" presStyleCnt="0"/>
      <dgm:spPr/>
    </dgm:pt>
    <dgm:pt modelId="{93326E2B-0BA3-4ED8-A2C3-0440FE629889}" type="pres">
      <dgm:prSet presAssocID="{CC515B25-6456-42BF-8C3D-630231B570BD}" presName="parentLin" presStyleCnt="0"/>
      <dgm:spPr/>
    </dgm:pt>
    <dgm:pt modelId="{5AA7E120-FC69-4B90-96ED-061EA37038BC}" type="pres">
      <dgm:prSet presAssocID="{CC515B25-6456-42BF-8C3D-630231B570BD}" presName="parentLeftMargin" presStyleLbl="node1" presStyleIdx="2" presStyleCnt="4"/>
      <dgm:spPr/>
      <dgm:t>
        <a:bodyPr/>
        <a:lstStyle/>
        <a:p>
          <a:endParaRPr lang="zh-TW" altLang="en-US"/>
        </a:p>
      </dgm:t>
    </dgm:pt>
    <dgm:pt modelId="{CC266125-51AE-4271-96F2-2BB1BBE87516}" type="pres">
      <dgm:prSet presAssocID="{CC515B25-6456-42BF-8C3D-630231B570BD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3BF7242-F1AA-4302-9DBE-667183ED7C14}" type="pres">
      <dgm:prSet presAssocID="{CC515B25-6456-42BF-8C3D-630231B570BD}" presName="negativeSpace" presStyleCnt="0"/>
      <dgm:spPr/>
    </dgm:pt>
    <dgm:pt modelId="{629054B4-C482-40D1-B858-C94B4EB33899}" type="pres">
      <dgm:prSet presAssocID="{CC515B25-6456-42BF-8C3D-630231B570BD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3FCFF2E6-27F7-44FB-8CB5-7B7FB13D7721}" type="presOf" srcId="{CC515B25-6456-42BF-8C3D-630231B570BD}" destId="{CC266125-51AE-4271-96F2-2BB1BBE87516}" srcOrd="1" destOrd="0" presId="urn:microsoft.com/office/officeart/2005/8/layout/list1"/>
    <dgm:cxn modelId="{5BF6AFEE-EA54-4AB4-BD29-AB3C8D4DD638}" type="presOf" srcId="{45FD75C6-3EE6-45E4-9B50-76F26A612177}" destId="{CDDEDFD6-0D27-488A-B81C-58CA35A9202A}" srcOrd="1" destOrd="0" presId="urn:microsoft.com/office/officeart/2005/8/layout/list1"/>
    <dgm:cxn modelId="{4F2D4094-06A1-418F-B0A2-88CA76A457D5}" srcId="{28A04650-FD7D-410F-9AAA-F488EE86FC31}" destId="{A4F56625-FE09-4408-9876-DCE98D6FE361}" srcOrd="2" destOrd="0" parTransId="{21D8B350-E707-4255-B944-DDCC7FCB18A7}" sibTransId="{C22B3CDF-618E-480A-9FAF-F2EA74CAF2EE}"/>
    <dgm:cxn modelId="{4CDDD398-C5AC-4BE3-8765-18A7A7956C67}" type="presOf" srcId="{A4F56625-FE09-4408-9876-DCE98D6FE361}" destId="{A6D230CA-BF42-401A-9A39-649E49193935}" srcOrd="1" destOrd="0" presId="urn:microsoft.com/office/officeart/2005/8/layout/list1"/>
    <dgm:cxn modelId="{A1AD47FF-D5F9-40D9-BFBF-F540EBF583B3}" type="presOf" srcId="{C2DBD747-5571-4DA4-B735-F28E2B7170C9}" destId="{45AF1D57-48A8-4CE0-A6E1-21D5BDF8943A}" srcOrd="1" destOrd="0" presId="urn:microsoft.com/office/officeart/2005/8/layout/list1"/>
    <dgm:cxn modelId="{7CFF3AE7-F4A4-4808-9D7F-E9894ABC348D}" srcId="{28A04650-FD7D-410F-9AAA-F488EE86FC31}" destId="{45FD75C6-3EE6-45E4-9B50-76F26A612177}" srcOrd="1" destOrd="0" parTransId="{CA49B878-959D-4AF6-B69E-46D802CEF9AE}" sibTransId="{4437BCB3-4407-4522-8574-CA3D099A40F7}"/>
    <dgm:cxn modelId="{2BC2210F-1101-4555-B8B7-78450BB450AD}" srcId="{28A04650-FD7D-410F-9AAA-F488EE86FC31}" destId="{C2DBD747-5571-4DA4-B735-F28E2B7170C9}" srcOrd="0" destOrd="0" parTransId="{32BC885A-F233-4962-94D1-4B4FEFA1AC28}" sibTransId="{97FADEEC-305E-4000-8656-68BCCE06A08C}"/>
    <dgm:cxn modelId="{03C177CB-59C5-4667-BCC4-3650E890B08B}" type="presOf" srcId="{A4F56625-FE09-4408-9876-DCE98D6FE361}" destId="{FF9B2D22-9E3D-4DAD-84FF-770CC14C0F9C}" srcOrd="0" destOrd="0" presId="urn:microsoft.com/office/officeart/2005/8/layout/list1"/>
    <dgm:cxn modelId="{D6226AE5-46A8-4292-B3D4-F4372B0B3DA2}" type="presOf" srcId="{28A04650-FD7D-410F-9AAA-F488EE86FC31}" destId="{60AA6C39-03F7-40DB-8EE0-923F1165E1B6}" srcOrd="0" destOrd="0" presId="urn:microsoft.com/office/officeart/2005/8/layout/list1"/>
    <dgm:cxn modelId="{1552E563-CBC3-4149-AB7E-166B616E7265}" type="presOf" srcId="{CC515B25-6456-42BF-8C3D-630231B570BD}" destId="{5AA7E120-FC69-4B90-96ED-061EA37038BC}" srcOrd="0" destOrd="0" presId="urn:microsoft.com/office/officeart/2005/8/layout/list1"/>
    <dgm:cxn modelId="{26CE4B29-31DD-440C-9B83-F0E820C20973}" type="presOf" srcId="{45FD75C6-3EE6-45E4-9B50-76F26A612177}" destId="{7B66BFBE-9687-40AB-A39E-BC20433B72BC}" srcOrd="0" destOrd="0" presId="urn:microsoft.com/office/officeart/2005/8/layout/list1"/>
    <dgm:cxn modelId="{79C0ED17-695A-4634-BB79-26E4F1CCA9AB}" type="presOf" srcId="{C2DBD747-5571-4DA4-B735-F28E2B7170C9}" destId="{355CFA98-05FA-48C2-827C-FC2032C88AA1}" srcOrd="0" destOrd="0" presId="urn:microsoft.com/office/officeart/2005/8/layout/list1"/>
    <dgm:cxn modelId="{EAA4D038-0CC2-4970-BC6E-B132FA5AE4CF}" srcId="{28A04650-FD7D-410F-9AAA-F488EE86FC31}" destId="{CC515B25-6456-42BF-8C3D-630231B570BD}" srcOrd="3" destOrd="0" parTransId="{15115EBD-E05A-4EEF-BAC4-CA01BA8770DD}" sibTransId="{C26BEFC7-322C-4B12-B5D5-D2534FE4DA7D}"/>
    <dgm:cxn modelId="{FD77642B-6B12-4ACC-BD63-81216F61EADA}" type="presParOf" srcId="{60AA6C39-03F7-40DB-8EE0-923F1165E1B6}" destId="{A1990D09-209F-42A5-BF62-56B0E32CB18F}" srcOrd="0" destOrd="0" presId="urn:microsoft.com/office/officeart/2005/8/layout/list1"/>
    <dgm:cxn modelId="{5A253BA6-3E82-45F3-BC02-B437A86CD539}" type="presParOf" srcId="{A1990D09-209F-42A5-BF62-56B0E32CB18F}" destId="{355CFA98-05FA-48C2-827C-FC2032C88AA1}" srcOrd="0" destOrd="0" presId="urn:microsoft.com/office/officeart/2005/8/layout/list1"/>
    <dgm:cxn modelId="{0DA7263D-E587-4261-BFF8-88C5D54E6771}" type="presParOf" srcId="{A1990D09-209F-42A5-BF62-56B0E32CB18F}" destId="{45AF1D57-48A8-4CE0-A6E1-21D5BDF8943A}" srcOrd="1" destOrd="0" presId="urn:microsoft.com/office/officeart/2005/8/layout/list1"/>
    <dgm:cxn modelId="{A4D073C9-FB61-4188-9370-097989BF82E7}" type="presParOf" srcId="{60AA6C39-03F7-40DB-8EE0-923F1165E1B6}" destId="{01A7F53D-44E0-445B-A9ED-9DF350C787F9}" srcOrd="1" destOrd="0" presId="urn:microsoft.com/office/officeart/2005/8/layout/list1"/>
    <dgm:cxn modelId="{50133C09-7620-4013-BF59-DCC9420B71CF}" type="presParOf" srcId="{60AA6C39-03F7-40DB-8EE0-923F1165E1B6}" destId="{C1A6D614-FDB5-43DB-8523-9D3454534CCC}" srcOrd="2" destOrd="0" presId="urn:microsoft.com/office/officeart/2005/8/layout/list1"/>
    <dgm:cxn modelId="{F537FF52-D2B2-431A-99B6-9D18D778DE66}" type="presParOf" srcId="{60AA6C39-03F7-40DB-8EE0-923F1165E1B6}" destId="{B9F6834B-5C71-43CA-95C6-42AEB99F6EB4}" srcOrd="3" destOrd="0" presId="urn:microsoft.com/office/officeart/2005/8/layout/list1"/>
    <dgm:cxn modelId="{1BC11890-0A4A-4822-B620-4B35DB773666}" type="presParOf" srcId="{60AA6C39-03F7-40DB-8EE0-923F1165E1B6}" destId="{4FAA3178-7F4B-4B58-8E85-A9E634ABB817}" srcOrd="4" destOrd="0" presId="urn:microsoft.com/office/officeart/2005/8/layout/list1"/>
    <dgm:cxn modelId="{E472D138-5AF0-4E47-88FF-0AF39A3D74C4}" type="presParOf" srcId="{4FAA3178-7F4B-4B58-8E85-A9E634ABB817}" destId="{7B66BFBE-9687-40AB-A39E-BC20433B72BC}" srcOrd="0" destOrd="0" presId="urn:microsoft.com/office/officeart/2005/8/layout/list1"/>
    <dgm:cxn modelId="{9186864F-F277-4C57-86EB-0BFC607C31FA}" type="presParOf" srcId="{4FAA3178-7F4B-4B58-8E85-A9E634ABB817}" destId="{CDDEDFD6-0D27-488A-B81C-58CA35A9202A}" srcOrd="1" destOrd="0" presId="urn:microsoft.com/office/officeart/2005/8/layout/list1"/>
    <dgm:cxn modelId="{16F7FA39-235E-42CA-8144-EDAC3D9625BF}" type="presParOf" srcId="{60AA6C39-03F7-40DB-8EE0-923F1165E1B6}" destId="{B644098C-2E22-497E-A2BF-206E8A619F6B}" srcOrd="5" destOrd="0" presId="urn:microsoft.com/office/officeart/2005/8/layout/list1"/>
    <dgm:cxn modelId="{81CD9E8C-5626-4D65-9529-D6EAC14A3D48}" type="presParOf" srcId="{60AA6C39-03F7-40DB-8EE0-923F1165E1B6}" destId="{1B233D31-6E51-448F-A07A-EC4AF1AC2888}" srcOrd="6" destOrd="0" presId="urn:microsoft.com/office/officeart/2005/8/layout/list1"/>
    <dgm:cxn modelId="{D8E90DD0-3DA5-4BF6-A910-A4A82439780E}" type="presParOf" srcId="{60AA6C39-03F7-40DB-8EE0-923F1165E1B6}" destId="{6A54CAF1-75FE-4FA6-AA55-6E693A5789A2}" srcOrd="7" destOrd="0" presId="urn:microsoft.com/office/officeart/2005/8/layout/list1"/>
    <dgm:cxn modelId="{E3473D64-85DA-40F4-A9E1-13D3915B58A2}" type="presParOf" srcId="{60AA6C39-03F7-40DB-8EE0-923F1165E1B6}" destId="{3D3529A5-7C2E-4563-9C89-93086FBE5E94}" srcOrd="8" destOrd="0" presId="urn:microsoft.com/office/officeart/2005/8/layout/list1"/>
    <dgm:cxn modelId="{72DD7963-3245-447D-BA00-479DEEE17CF8}" type="presParOf" srcId="{3D3529A5-7C2E-4563-9C89-93086FBE5E94}" destId="{FF9B2D22-9E3D-4DAD-84FF-770CC14C0F9C}" srcOrd="0" destOrd="0" presId="urn:microsoft.com/office/officeart/2005/8/layout/list1"/>
    <dgm:cxn modelId="{0DA9AFD4-CAC2-410F-87B3-ED889FF317C9}" type="presParOf" srcId="{3D3529A5-7C2E-4563-9C89-93086FBE5E94}" destId="{A6D230CA-BF42-401A-9A39-649E49193935}" srcOrd="1" destOrd="0" presId="urn:microsoft.com/office/officeart/2005/8/layout/list1"/>
    <dgm:cxn modelId="{21B4FE2A-9097-4C80-A802-D01967004C8B}" type="presParOf" srcId="{60AA6C39-03F7-40DB-8EE0-923F1165E1B6}" destId="{9CF37257-9204-40C1-83CF-556F0A4CBAF3}" srcOrd="9" destOrd="0" presId="urn:microsoft.com/office/officeart/2005/8/layout/list1"/>
    <dgm:cxn modelId="{D885F8BA-A8B4-429B-A64F-55DC769D6334}" type="presParOf" srcId="{60AA6C39-03F7-40DB-8EE0-923F1165E1B6}" destId="{88386606-C93B-460A-BAC2-655454660DDF}" srcOrd="10" destOrd="0" presId="urn:microsoft.com/office/officeart/2005/8/layout/list1"/>
    <dgm:cxn modelId="{FB7DB3E4-9D65-4818-8DCD-FFC2C7F895E2}" type="presParOf" srcId="{60AA6C39-03F7-40DB-8EE0-923F1165E1B6}" destId="{55897642-C13C-4D13-AB4B-4D0C6DF4CA8B}" srcOrd="11" destOrd="0" presId="urn:microsoft.com/office/officeart/2005/8/layout/list1"/>
    <dgm:cxn modelId="{F709AEC4-096F-4B14-A6CE-B65D03643969}" type="presParOf" srcId="{60AA6C39-03F7-40DB-8EE0-923F1165E1B6}" destId="{93326E2B-0BA3-4ED8-A2C3-0440FE629889}" srcOrd="12" destOrd="0" presId="urn:microsoft.com/office/officeart/2005/8/layout/list1"/>
    <dgm:cxn modelId="{5F359E00-E20D-4543-944C-712ED1901F01}" type="presParOf" srcId="{93326E2B-0BA3-4ED8-A2C3-0440FE629889}" destId="{5AA7E120-FC69-4B90-96ED-061EA37038BC}" srcOrd="0" destOrd="0" presId="urn:microsoft.com/office/officeart/2005/8/layout/list1"/>
    <dgm:cxn modelId="{DEFE8D3E-B6DF-40F6-B706-796567412008}" type="presParOf" srcId="{93326E2B-0BA3-4ED8-A2C3-0440FE629889}" destId="{CC266125-51AE-4271-96F2-2BB1BBE87516}" srcOrd="1" destOrd="0" presId="urn:microsoft.com/office/officeart/2005/8/layout/list1"/>
    <dgm:cxn modelId="{5B14A8BF-CA3F-42B1-B4AF-23C80B7129CB}" type="presParOf" srcId="{60AA6C39-03F7-40DB-8EE0-923F1165E1B6}" destId="{53BF7242-F1AA-4302-9DBE-667183ED7C14}" srcOrd="13" destOrd="0" presId="urn:microsoft.com/office/officeart/2005/8/layout/list1"/>
    <dgm:cxn modelId="{4DCA549D-C6D1-4B32-B13F-2607A86F07D9}" type="presParOf" srcId="{60AA6C39-03F7-40DB-8EE0-923F1165E1B6}" destId="{629054B4-C482-40D1-B858-C94B4EB33899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39C9A7-D26D-4041-91E3-CDD0356F1C16}">
      <dsp:nvSpPr>
        <dsp:cNvPr id="0" name=""/>
        <dsp:cNvSpPr/>
      </dsp:nvSpPr>
      <dsp:spPr>
        <a:xfrm>
          <a:off x="2133746" y="583"/>
          <a:ext cx="6092613" cy="2276171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zh-TW" altLang="en-US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b="1" kern="1200" dirty="0" smtClean="0"/>
            <a:t>內部控制制度設計原則</a:t>
          </a:r>
          <a:endParaRPr lang="zh-TW" altLang="en-US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b="1" i="0" kern="1200" dirty="0" smtClean="0"/>
            <a:t>內部控制制度共通性作業範例製作原則</a:t>
          </a:r>
          <a:endParaRPr lang="zh-TW" altLang="en-US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b="1" i="0" kern="1200" dirty="0" smtClean="0"/>
            <a:t>政府內部控制監督作業要點 </a:t>
          </a:r>
          <a:endParaRPr lang="zh-TW" altLang="en-US" sz="1800" b="1" kern="1200" dirty="0"/>
        </a:p>
      </dsp:txBody>
      <dsp:txXfrm>
        <a:off x="2133746" y="285104"/>
        <a:ext cx="5239049" cy="1707129"/>
      </dsp:txXfrm>
    </dsp:sp>
    <dsp:sp modelId="{89FFD354-92BC-467C-AD19-7FA85F6DC30F}">
      <dsp:nvSpPr>
        <dsp:cNvPr id="0" name=""/>
        <dsp:cNvSpPr/>
      </dsp:nvSpPr>
      <dsp:spPr>
        <a:xfrm>
          <a:off x="0" y="182347"/>
          <a:ext cx="2130505" cy="189074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80010" rIns="160020" bIns="8001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200" kern="1200" dirty="0" smtClean="0"/>
            <a:t>行政院</a:t>
          </a:r>
          <a:endParaRPr lang="zh-TW" altLang="en-US" sz="4200" kern="1200" dirty="0"/>
        </a:p>
      </dsp:txBody>
      <dsp:txXfrm>
        <a:off x="92299" y="274646"/>
        <a:ext cx="1945907" cy="1706149"/>
      </dsp:txXfrm>
    </dsp:sp>
    <dsp:sp modelId="{DA676B44-F6C5-4108-9529-5942BF533A56}">
      <dsp:nvSpPr>
        <dsp:cNvPr id="0" name=""/>
        <dsp:cNvSpPr/>
      </dsp:nvSpPr>
      <dsp:spPr>
        <a:xfrm>
          <a:off x="2071793" y="2404858"/>
          <a:ext cx="6157806" cy="2276171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b="1" kern="1200" dirty="0" smtClean="0"/>
            <a:t>國立中山大學內部控制小組設置</a:t>
          </a:r>
          <a:r>
            <a:rPr lang="zh-TW" altLang="en-US" sz="1800" b="1" kern="1200" dirty="0" smtClean="0"/>
            <a:t>要點</a:t>
          </a:r>
          <a:r>
            <a:rPr lang="en-US" altLang="zh-TW" sz="1400" b="1" kern="1200" dirty="0" smtClean="0">
              <a:latin typeface="+mn-ea"/>
              <a:ea typeface="+mn-ea"/>
            </a:rPr>
            <a:t>(</a:t>
          </a:r>
          <a:r>
            <a:rPr lang="en-US" altLang="zh-TW" sz="1400" b="1" kern="1200" dirty="0" smtClean="0">
              <a:latin typeface="+mn-ea"/>
              <a:ea typeface="+mn-ea"/>
            </a:rPr>
            <a:t>107.11.28)</a:t>
          </a:r>
          <a:endParaRPr lang="zh-TW" altLang="en-US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b="1" kern="1200" dirty="0" smtClean="0"/>
            <a:t>國立中山大學校務品質保證中心設置</a:t>
          </a:r>
          <a:r>
            <a:rPr lang="zh-TW" altLang="en-US" sz="1800" b="1" kern="1200" dirty="0" smtClean="0"/>
            <a:t>要點</a:t>
          </a:r>
          <a:r>
            <a:rPr lang="en-US" altLang="en-US" sz="1400" b="1" kern="1200" dirty="0" smtClean="0">
              <a:latin typeface="+mn-ea"/>
              <a:ea typeface="+mn-ea"/>
            </a:rPr>
            <a:t>(</a:t>
          </a:r>
          <a:r>
            <a:rPr lang="en-US" altLang="en-US" sz="1400" b="1" kern="1200" dirty="0" smtClean="0">
              <a:latin typeface="+mn-ea"/>
              <a:ea typeface="+mn-ea"/>
            </a:rPr>
            <a:t>107.12.21)</a:t>
          </a:r>
          <a:endParaRPr lang="zh-TW" altLang="en-US" sz="1400" b="1" kern="1200" dirty="0">
            <a:latin typeface="+mn-ea"/>
            <a:ea typeface="+mn-ea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b="1" kern="1200" dirty="0" smtClean="0"/>
            <a:t>國立中山大學校務基金內部稽核作業要</a:t>
          </a:r>
          <a:r>
            <a:rPr lang="en-US" altLang="zh-TW" sz="1400" b="1" kern="1200" dirty="0" smtClean="0">
              <a:latin typeface="+mn-ea"/>
              <a:ea typeface="+mn-ea"/>
            </a:rPr>
            <a:t>(107.12.21)</a:t>
          </a:r>
          <a:endParaRPr lang="zh-TW" altLang="en-US" sz="1400" b="1" kern="1200" dirty="0">
            <a:latin typeface="+mn-ea"/>
            <a:ea typeface="+mn-ea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zh-TW" altLang="en-US" sz="1600" b="1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zh-TW" altLang="en-US" sz="2200" b="1" kern="1200" dirty="0"/>
        </a:p>
      </dsp:txBody>
      <dsp:txXfrm>
        <a:off x="2071793" y="2689379"/>
        <a:ext cx="5304242" cy="1707129"/>
      </dsp:txXfrm>
    </dsp:sp>
    <dsp:sp modelId="{1105375C-70BE-4597-A577-F5AD78E6712C}">
      <dsp:nvSpPr>
        <dsp:cNvPr id="0" name=""/>
        <dsp:cNvSpPr/>
      </dsp:nvSpPr>
      <dsp:spPr>
        <a:xfrm>
          <a:off x="0" y="2476865"/>
          <a:ext cx="2070309" cy="20557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80010" rIns="160020" bIns="8001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200" kern="1200" dirty="0" smtClean="0"/>
            <a:t>本   校</a:t>
          </a:r>
          <a:endParaRPr lang="zh-TW" altLang="en-US" sz="4200" kern="1200" dirty="0"/>
        </a:p>
      </dsp:txBody>
      <dsp:txXfrm>
        <a:off x="100354" y="2577219"/>
        <a:ext cx="1869601" cy="185506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E7E4A8-7CA8-4C40-A72B-3D8EA8C3B81D}">
      <dsp:nvSpPr>
        <dsp:cNvPr id="0" name=""/>
        <dsp:cNvSpPr/>
      </dsp:nvSpPr>
      <dsp:spPr>
        <a:xfrm>
          <a:off x="2234850" y="273043"/>
          <a:ext cx="3899154" cy="3899154"/>
        </a:xfrm>
        <a:prstGeom prst="pie">
          <a:avLst>
            <a:gd name="adj1" fmla="val 16200000"/>
            <a:gd name="adj2" fmla="val 198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 smtClean="0"/>
            <a:t>資產管理風險</a:t>
          </a:r>
          <a:endParaRPr lang="zh-TW" altLang="en-US" sz="2000" b="1" kern="1200" dirty="0"/>
        </a:p>
      </dsp:txBody>
      <dsp:txXfrm>
        <a:off x="4277264" y="771114"/>
        <a:ext cx="1021207" cy="789114"/>
      </dsp:txXfrm>
    </dsp:sp>
    <dsp:sp modelId="{848C40AA-3258-4332-A911-37BD43B09FA3}">
      <dsp:nvSpPr>
        <dsp:cNvPr id="0" name=""/>
        <dsp:cNvSpPr/>
      </dsp:nvSpPr>
      <dsp:spPr>
        <a:xfrm>
          <a:off x="2379469" y="428913"/>
          <a:ext cx="3702753" cy="3748022"/>
        </a:xfrm>
        <a:prstGeom prst="pie">
          <a:avLst>
            <a:gd name="adj1" fmla="val 19800000"/>
            <a:gd name="adj2" fmla="val 1800000"/>
          </a:avLst>
        </a:prstGeom>
        <a:solidFill>
          <a:schemeClr val="accent3">
            <a:hueOff val="2250053"/>
            <a:satOff val="-3376"/>
            <a:lumOff val="-54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 smtClean="0"/>
            <a:t>資訊科技風險</a:t>
          </a:r>
          <a:endParaRPr lang="zh-TW" altLang="en-US" sz="2000" b="1" kern="1200" dirty="0"/>
        </a:p>
      </dsp:txBody>
      <dsp:txXfrm>
        <a:off x="4892052" y="1945970"/>
        <a:ext cx="1013849" cy="736218"/>
      </dsp:txXfrm>
    </dsp:sp>
    <dsp:sp modelId="{92C5F415-13B9-4C20-8049-F09C57FF1049}">
      <dsp:nvSpPr>
        <dsp:cNvPr id="0" name=""/>
        <dsp:cNvSpPr/>
      </dsp:nvSpPr>
      <dsp:spPr>
        <a:xfrm>
          <a:off x="2242610" y="432521"/>
          <a:ext cx="3899154" cy="3899154"/>
        </a:xfrm>
        <a:prstGeom prst="pie">
          <a:avLst>
            <a:gd name="adj1" fmla="val 1800000"/>
            <a:gd name="adj2" fmla="val 5400000"/>
          </a:avLst>
        </a:prstGeom>
        <a:solidFill>
          <a:schemeClr val="accent3">
            <a:hueOff val="4500106"/>
            <a:satOff val="-6752"/>
            <a:lumOff val="-109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 smtClean="0"/>
            <a:t>財務信用風險</a:t>
          </a:r>
          <a:endParaRPr lang="zh-TW" altLang="en-US" sz="2000" b="1" kern="1200" dirty="0"/>
        </a:p>
      </dsp:txBody>
      <dsp:txXfrm>
        <a:off x="4285024" y="3067699"/>
        <a:ext cx="1021207" cy="789114"/>
      </dsp:txXfrm>
    </dsp:sp>
    <dsp:sp modelId="{E111E54F-B250-4A35-BF96-F0F1FEFD2708}">
      <dsp:nvSpPr>
        <dsp:cNvPr id="0" name=""/>
        <dsp:cNvSpPr/>
      </dsp:nvSpPr>
      <dsp:spPr>
        <a:xfrm>
          <a:off x="2142013" y="433652"/>
          <a:ext cx="3899154" cy="3899154"/>
        </a:xfrm>
        <a:prstGeom prst="pie">
          <a:avLst>
            <a:gd name="adj1" fmla="val 5400000"/>
            <a:gd name="adj2" fmla="val 9000000"/>
          </a:avLst>
        </a:prstGeom>
        <a:solidFill>
          <a:schemeClr val="accent3">
            <a:hueOff val="6750158"/>
            <a:satOff val="-10128"/>
            <a:lumOff val="-164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 smtClean="0"/>
            <a:t>人力資源風險</a:t>
          </a:r>
          <a:endParaRPr lang="zh-TW" altLang="en-US" sz="2000" b="1" kern="1200" dirty="0"/>
        </a:p>
      </dsp:txBody>
      <dsp:txXfrm>
        <a:off x="2977546" y="3068830"/>
        <a:ext cx="1021207" cy="789114"/>
      </dsp:txXfrm>
    </dsp:sp>
    <dsp:sp modelId="{460BB292-F993-4099-A894-E866B050A787}">
      <dsp:nvSpPr>
        <dsp:cNvPr id="0" name=""/>
        <dsp:cNvSpPr/>
      </dsp:nvSpPr>
      <dsp:spPr>
        <a:xfrm>
          <a:off x="2095595" y="353347"/>
          <a:ext cx="3899154" cy="3899154"/>
        </a:xfrm>
        <a:prstGeom prst="pie">
          <a:avLst>
            <a:gd name="adj1" fmla="val 9000000"/>
            <a:gd name="adj2" fmla="val 12600000"/>
          </a:avLst>
        </a:prstGeom>
        <a:solidFill>
          <a:schemeClr val="accent3">
            <a:hueOff val="9000211"/>
            <a:satOff val="-13504"/>
            <a:lumOff val="-219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 smtClean="0"/>
            <a:t>安全衛生風險</a:t>
          </a:r>
          <a:endParaRPr lang="zh-TW" altLang="en-US" sz="2000" b="1" kern="1200" dirty="0"/>
        </a:p>
      </dsp:txBody>
      <dsp:txXfrm>
        <a:off x="2281269" y="1931577"/>
        <a:ext cx="1067625" cy="765905"/>
      </dsp:txXfrm>
    </dsp:sp>
    <dsp:sp modelId="{FB693621-2AE5-4F61-9046-0D10F92E9BEC}">
      <dsp:nvSpPr>
        <dsp:cNvPr id="0" name=""/>
        <dsp:cNvSpPr/>
      </dsp:nvSpPr>
      <dsp:spPr>
        <a:xfrm>
          <a:off x="2142013" y="273043"/>
          <a:ext cx="3899154" cy="3899154"/>
        </a:xfrm>
        <a:prstGeom prst="pie">
          <a:avLst>
            <a:gd name="adj1" fmla="val 12600000"/>
            <a:gd name="adj2" fmla="val 16200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 smtClean="0"/>
            <a:t>   自然環境風險</a:t>
          </a:r>
          <a:endParaRPr lang="zh-TW" altLang="en-US" sz="2000" b="1" kern="1200" dirty="0"/>
        </a:p>
      </dsp:txBody>
      <dsp:txXfrm>
        <a:off x="2977546" y="771114"/>
        <a:ext cx="1021207" cy="789114"/>
      </dsp:txXfrm>
    </dsp:sp>
    <dsp:sp modelId="{84330D08-AEC4-4148-91DD-4DA60C21341F}">
      <dsp:nvSpPr>
        <dsp:cNvPr id="0" name=""/>
        <dsp:cNvSpPr/>
      </dsp:nvSpPr>
      <dsp:spPr>
        <a:xfrm>
          <a:off x="1954574" y="87953"/>
          <a:ext cx="4613577" cy="4340672"/>
        </a:xfrm>
        <a:prstGeom prst="circularArrow">
          <a:avLst>
            <a:gd name="adj1" fmla="val 5085"/>
            <a:gd name="adj2" fmla="val 327528"/>
            <a:gd name="adj3" fmla="val 19472472"/>
            <a:gd name="adj4" fmla="val 16200251"/>
            <a:gd name="adj5" fmla="val 5932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977F6D-112C-4547-A185-8FB270227808}">
      <dsp:nvSpPr>
        <dsp:cNvPr id="0" name=""/>
        <dsp:cNvSpPr/>
      </dsp:nvSpPr>
      <dsp:spPr>
        <a:xfrm>
          <a:off x="2040611" y="112642"/>
          <a:ext cx="4381906" cy="4381906"/>
        </a:xfrm>
        <a:prstGeom prst="circularArrow">
          <a:avLst>
            <a:gd name="adj1" fmla="val 5085"/>
            <a:gd name="adj2" fmla="val 327528"/>
            <a:gd name="adj3" fmla="val 1472472"/>
            <a:gd name="adj4" fmla="val 19800000"/>
            <a:gd name="adj5" fmla="val 5932"/>
          </a:avLst>
        </a:prstGeom>
        <a:solidFill>
          <a:schemeClr val="accent3">
            <a:hueOff val="2250053"/>
            <a:satOff val="-3376"/>
            <a:lumOff val="-54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00246C-1569-4D31-87CA-6F953AF720E7}">
      <dsp:nvSpPr>
        <dsp:cNvPr id="0" name=""/>
        <dsp:cNvSpPr/>
      </dsp:nvSpPr>
      <dsp:spPr>
        <a:xfrm>
          <a:off x="2001091" y="191145"/>
          <a:ext cx="4381906" cy="4381906"/>
        </a:xfrm>
        <a:prstGeom prst="circularArrow">
          <a:avLst>
            <a:gd name="adj1" fmla="val 5085"/>
            <a:gd name="adj2" fmla="val 327528"/>
            <a:gd name="adj3" fmla="val 5072221"/>
            <a:gd name="adj4" fmla="val 1800000"/>
            <a:gd name="adj5" fmla="val 5932"/>
          </a:avLst>
        </a:prstGeom>
        <a:solidFill>
          <a:schemeClr val="accent3">
            <a:hueOff val="4500106"/>
            <a:satOff val="-6752"/>
            <a:lumOff val="-109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4853EF-50D7-4CDE-8775-750EE14C0AB0}">
      <dsp:nvSpPr>
        <dsp:cNvPr id="0" name=""/>
        <dsp:cNvSpPr/>
      </dsp:nvSpPr>
      <dsp:spPr>
        <a:xfrm>
          <a:off x="1900779" y="192275"/>
          <a:ext cx="4381906" cy="4381906"/>
        </a:xfrm>
        <a:prstGeom prst="circularArrow">
          <a:avLst>
            <a:gd name="adj1" fmla="val 5085"/>
            <a:gd name="adj2" fmla="val 327528"/>
            <a:gd name="adj3" fmla="val 8672472"/>
            <a:gd name="adj4" fmla="val 5400251"/>
            <a:gd name="adj5" fmla="val 5932"/>
          </a:avLst>
        </a:prstGeom>
        <a:solidFill>
          <a:schemeClr val="accent3">
            <a:hueOff val="6750158"/>
            <a:satOff val="-10128"/>
            <a:lumOff val="-164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BA7245-FAA4-4041-8974-C1DCF785112A}">
      <dsp:nvSpPr>
        <dsp:cNvPr id="0" name=""/>
        <dsp:cNvSpPr/>
      </dsp:nvSpPr>
      <dsp:spPr>
        <a:xfrm>
          <a:off x="1854361" y="111971"/>
          <a:ext cx="4381906" cy="4381906"/>
        </a:xfrm>
        <a:prstGeom prst="circularArrow">
          <a:avLst>
            <a:gd name="adj1" fmla="val 5085"/>
            <a:gd name="adj2" fmla="val 327528"/>
            <a:gd name="adj3" fmla="val 12272472"/>
            <a:gd name="adj4" fmla="val 9000000"/>
            <a:gd name="adj5" fmla="val 5932"/>
          </a:avLst>
        </a:prstGeom>
        <a:solidFill>
          <a:schemeClr val="accent3">
            <a:hueOff val="9000211"/>
            <a:satOff val="-13504"/>
            <a:lumOff val="-219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5D91AB-9F22-4676-892B-B020DF1EC393}">
      <dsp:nvSpPr>
        <dsp:cNvPr id="0" name=""/>
        <dsp:cNvSpPr/>
      </dsp:nvSpPr>
      <dsp:spPr>
        <a:xfrm>
          <a:off x="1900779" y="31667"/>
          <a:ext cx="4381906" cy="4381906"/>
        </a:xfrm>
        <a:prstGeom prst="circularArrow">
          <a:avLst>
            <a:gd name="adj1" fmla="val 5085"/>
            <a:gd name="adj2" fmla="val 327528"/>
            <a:gd name="adj3" fmla="val 15872221"/>
            <a:gd name="adj4" fmla="val 12600000"/>
            <a:gd name="adj5" fmla="val 5932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FD1D4B-1AC9-4958-ACE6-D4F30F7887E1}">
      <dsp:nvSpPr>
        <dsp:cNvPr id="0" name=""/>
        <dsp:cNvSpPr/>
      </dsp:nvSpPr>
      <dsp:spPr>
        <a:xfrm>
          <a:off x="494029" y="0"/>
          <a:ext cx="7241540" cy="4525962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E1C4D5-A562-45E5-9859-1126E25D7F51}">
      <dsp:nvSpPr>
        <dsp:cNvPr id="0" name=""/>
        <dsp:cNvSpPr/>
      </dsp:nvSpPr>
      <dsp:spPr>
        <a:xfrm>
          <a:off x="1413705" y="3123819"/>
          <a:ext cx="188280" cy="18828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89FD08-0F20-4276-B81B-6983AF042798}">
      <dsp:nvSpPr>
        <dsp:cNvPr id="0" name=""/>
        <dsp:cNvSpPr/>
      </dsp:nvSpPr>
      <dsp:spPr>
        <a:xfrm>
          <a:off x="1507845" y="3217959"/>
          <a:ext cx="1687279" cy="13080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766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/>
            <a:t>以「自我監督」為基礎之內部評核機制</a:t>
          </a:r>
          <a:endParaRPr lang="zh-TW" altLang="en-US" sz="2000" kern="1200" dirty="0"/>
        </a:p>
      </dsp:txBody>
      <dsp:txXfrm>
        <a:off x="1507845" y="3217959"/>
        <a:ext cx="1687279" cy="1308003"/>
      </dsp:txXfrm>
    </dsp:sp>
    <dsp:sp modelId="{DE24F0A7-3759-4D47-81D0-6D93BECED626}">
      <dsp:nvSpPr>
        <dsp:cNvPr id="0" name=""/>
        <dsp:cNvSpPr/>
      </dsp:nvSpPr>
      <dsp:spPr>
        <a:xfrm>
          <a:off x="3075638" y="1893662"/>
          <a:ext cx="340352" cy="34035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C5C9F3-1546-4FDD-AEBE-9E78F1F80CB5}">
      <dsp:nvSpPr>
        <dsp:cNvPr id="0" name=""/>
        <dsp:cNvSpPr/>
      </dsp:nvSpPr>
      <dsp:spPr>
        <a:xfrm>
          <a:off x="3538732" y="1828804"/>
          <a:ext cx="1737969" cy="24621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0346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/>
            <a:t>各單位自行檢視各項作業流程執行之效率與效果，確認內控機制是否有效、可行且仍被執行</a:t>
          </a:r>
          <a:endParaRPr lang="zh-TW" altLang="en-US" sz="2000" kern="1200" dirty="0"/>
        </a:p>
      </dsp:txBody>
      <dsp:txXfrm>
        <a:off x="3538732" y="1828804"/>
        <a:ext cx="1737969" cy="2462123"/>
      </dsp:txXfrm>
    </dsp:sp>
    <dsp:sp modelId="{AE897FEC-CAEA-43B7-ADC0-D7824EAA30E2}">
      <dsp:nvSpPr>
        <dsp:cNvPr id="0" name=""/>
        <dsp:cNvSpPr/>
      </dsp:nvSpPr>
      <dsp:spPr>
        <a:xfrm>
          <a:off x="5074304" y="1145068"/>
          <a:ext cx="470700" cy="4707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4CE7C2-6749-43AF-9511-CD1A98A750D3}">
      <dsp:nvSpPr>
        <dsp:cNvPr id="0" name=""/>
        <dsp:cNvSpPr/>
      </dsp:nvSpPr>
      <dsp:spPr>
        <a:xfrm>
          <a:off x="5770980" y="1036705"/>
          <a:ext cx="1737969" cy="31455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9414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/>
            <a:t>有助於個單位瞭解流程與風險、設定控制與落實自主管理進而提升學校營運效能</a:t>
          </a:r>
          <a:endParaRPr lang="zh-TW" altLang="en-US" sz="2000" kern="1200" dirty="0"/>
        </a:p>
      </dsp:txBody>
      <dsp:txXfrm>
        <a:off x="5770980" y="1036705"/>
        <a:ext cx="1737969" cy="3145544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07EF75-8959-49F2-B046-D64D4FF163E1}">
      <dsp:nvSpPr>
        <dsp:cNvPr id="0" name=""/>
        <dsp:cNvSpPr/>
      </dsp:nvSpPr>
      <dsp:spPr>
        <a:xfrm>
          <a:off x="0" y="0"/>
          <a:ext cx="6583680" cy="995711"/>
        </a:xfrm>
        <a:prstGeom prst="roundRect">
          <a:avLst>
            <a:gd name="adj" fmla="val 10000"/>
          </a:avLst>
        </a:prstGeom>
        <a:solidFill>
          <a:schemeClr val="accent1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/>
            <a:t>確定目前所建立之作業程序與控制機制</a:t>
          </a:r>
          <a:endParaRPr lang="zh-TW" altLang="en-US" sz="2400" kern="1200" dirty="0"/>
        </a:p>
      </dsp:txBody>
      <dsp:txXfrm>
        <a:off x="29163" y="29163"/>
        <a:ext cx="5425092" cy="937385"/>
      </dsp:txXfrm>
    </dsp:sp>
    <dsp:sp modelId="{F4D95BA4-0CEE-46E2-A652-1908857C904F}">
      <dsp:nvSpPr>
        <dsp:cNvPr id="0" name=""/>
        <dsp:cNvSpPr/>
      </dsp:nvSpPr>
      <dsp:spPr>
        <a:xfrm>
          <a:off x="551383" y="1176750"/>
          <a:ext cx="6583680" cy="995711"/>
        </a:xfrm>
        <a:prstGeom prst="roundRect">
          <a:avLst>
            <a:gd name="adj" fmla="val 10000"/>
          </a:avLst>
        </a:prstGeom>
        <a:solidFill>
          <a:schemeClr val="accent1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/>
            <a:t>審核內部控制設計之妥適性及有效性</a:t>
          </a:r>
          <a:endParaRPr lang="zh-TW" altLang="en-US" sz="2400" kern="1200" dirty="0"/>
        </a:p>
      </dsp:txBody>
      <dsp:txXfrm>
        <a:off x="580546" y="1205913"/>
        <a:ext cx="5326758" cy="937385"/>
      </dsp:txXfrm>
    </dsp:sp>
    <dsp:sp modelId="{44088378-75E8-4980-A954-3CDF8468A7EC}">
      <dsp:nvSpPr>
        <dsp:cNvPr id="0" name=""/>
        <dsp:cNvSpPr/>
      </dsp:nvSpPr>
      <dsp:spPr>
        <a:xfrm>
          <a:off x="1094536" y="2353500"/>
          <a:ext cx="6583680" cy="995711"/>
        </a:xfrm>
        <a:prstGeom prst="roundRect">
          <a:avLst>
            <a:gd name="adj" fmla="val 10000"/>
          </a:avLst>
        </a:prstGeom>
        <a:solidFill>
          <a:schemeClr val="accent1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/>
            <a:t>評估各個內部控制業務項目，以確認是否需加以增加或刪減</a:t>
          </a:r>
          <a:endParaRPr lang="zh-TW" altLang="en-US" sz="2400" kern="1200" dirty="0"/>
        </a:p>
      </dsp:txBody>
      <dsp:txXfrm>
        <a:off x="1123699" y="2382663"/>
        <a:ext cx="5334987" cy="937385"/>
      </dsp:txXfrm>
    </dsp:sp>
    <dsp:sp modelId="{D041C167-E38E-4A70-81AC-10AB4DB6A29B}">
      <dsp:nvSpPr>
        <dsp:cNvPr id="0" name=""/>
        <dsp:cNvSpPr/>
      </dsp:nvSpPr>
      <dsp:spPr>
        <a:xfrm>
          <a:off x="1645920" y="3530251"/>
          <a:ext cx="6583680" cy="995711"/>
        </a:xfrm>
        <a:prstGeom prst="roundRect">
          <a:avLst>
            <a:gd name="adj" fmla="val 10000"/>
          </a:avLst>
        </a:prstGeom>
        <a:solidFill>
          <a:schemeClr val="accent1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/>
            <a:t>提出未符合內部控制制度之具體改善措施</a:t>
          </a:r>
          <a:endParaRPr lang="zh-TW" altLang="en-US" sz="2400" kern="1200" dirty="0"/>
        </a:p>
      </dsp:txBody>
      <dsp:txXfrm>
        <a:off x="1675083" y="3559414"/>
        <a:ext cx="5326758" cy="937385"/>
      </dsp:txXfrm>
    </dsp:sp>
    <dsp:sp modelId="{1862F602-B8EA-4C60-83C9-6AA7F68FC27C}">
      <dsp:nvSpPr>
        <dsp:cNvPr id="0" name=""/>
        <dsp:cNvSpPr/>
      </dsp:nvSpPr>
      <dsp:spPr>
        <a:xfrm>
          <a:off x="5936467" y="604666"/>
          <a:ext cx="647212" cy="963130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lumMod val="60000"/>
            <a:lumOff val="40000"/>
            <a:alpha val="90000"/>
          </a:schemeClr>
        </a:solidFill>
        <a:ln w="9525" cap="flat" cmpd="sng" algn="ctr">
          <a:solidFill>
            <a:srgbClr val="0070C0">
              <a:alpha val="9000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3400" kern="1200"/>
        </a:p>
      </dsp:txBody>
      <dsp:txXfrm>
        <a:off x="6082090" y="604666"/>
        <a:ext cx="355966" cy="802945"/>
      </dsp:txXfrm>
    </dsp:sp>
    <dsp:sp modelId="{4C3E8442-EE38-4C67-A17D-D8DAA562B753}">
      <dsp:nvSpPr>
        <dsp:cNvPr id="0" name=""/>
        <dsp:cNvSpPr/>
      </dsp:nvSpPr>
      <dsp:spPr>
        <a:xfrm>
          <a:off x="6487850" y="1828802"/>
          <a:ext cx="647212" cy="868358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lumMod val="60000"/>
            <a:lumOff val="40000"/>
            <a:alpha val="9000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3400" kern="1200"/>
        </a:p>
      </dsp:txBody>
      <dsp:txXfrm>
        <a:off x="6633473" y="1828802"/>
        <a:ext cx="355966" cy="708173"/>
      </dsp:txXfrm>
    </dsp:sp>
    <dsp:sp modelId="{A640DCB4-38D1-45FD-B509-FB66136E15BF}">
      <dsp:nvSpPr>
        <dsp:cNvPr id="0" name=""/>
        <dsp:cNvSpPr/>
      </dsp:nvSpPr>
      <dsp:spPr>
        <a:xfrm>
          <a:off x="7031004" y="2980929"/>
          <a:ext cx="647212" cy="917605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lumMod val="60000"/>
            <a:lumOff val="40000"/>
            <a:alpha val="9000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3400" kern="1200"/>
        </a:p>
      </dsp:txBody>
      <dsp:txXfrm>
        <a:off x="7176627" y="2980929"/>
        <a:ext cx="355966" cy="757420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DEEF94-AF99-465E-93FB-C0825A840FC3}">
      <dsp:nvSpPr>
        <dsp:cNvPr id="0" name=""/>
        <dsp:cNvSpPr/>
      </dsp:nvSpPr>
      <dsp:spPr>
        <a:xfrm>
          <a:off x="2686338" y="0"/>
          <a:ext cx="2628291" cy="2628291"/>
        </a:xfrm>
        <a:prstGeom prst="triangl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 smtClean="0"/>
            <a:t>提升學校營運並持續改善</a:t>
          </a:r>
          <a:endParaRPr lang="zh-TW" altLang="en-US" sz="2000" b="1" kern="1200" dirty="0"/>
        </a:p>
      </dsp:txBody>
      <dsp:txXfrm>
        <a:off x="3343411" y="1314146"/>
        <a:ext cx="1314145" cy="1314145"/>
      </dsp:txXfrm>
    </dsp:sp>
    <dsp:sp modelId="{82239669-BDB4-4F10-A654-F19B4990BBA3}">
      <dsp:nvSpPr>
        <dsp:cNvPr id="0" name=""/>
        <dsp:cNvSpPr/>
      </dsp:nvSpPr>
      <dsp:spPr>
        <a:xfrm>
          <a:off x="1189658" y="2628291"/>
          <a:ext cx="2993361" cy="2628291"/>
        </a:xfrm>
        <a:prstGeom prst="triangl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 smtClean="0"/>
            <a:t>協助檢核內部控制之有效程度</a:t>
          </a:r>
          <a:endParaRPr lang="zh-TW" altLang="en-US" sz="2000" b="1" kern="1200" dirty="0"/>
        </a:p>
      </dsp:txBody>
      <dsp:txXfrm>
        <a:off x="1937998" y="3942437"/>
        <a:ext cx="1496681" cy="1314145"/>
      </dsp:txXfrm>
    </dsp:sp>
    <dsp:sp modelId="{A1B2B306-D89F-4A86-823B-BD4608F3C30D}">
      <dsp:nvSpPr>
        <dsp:cNvPr id="0" name=""/>
        <dsp:cNvSpPr/>
      </dsp:nvSpPr>
      <dsp:spPr>
        <a:xfrm rot="10800000">
          <a:off x="2662368" y="2628291"/>
          <a:ext cx="2628291" cy="2628291"/>
        </a:xfrm>
        <a:prstGeom prst="triangle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altLang="zh-TW" sz="2800" b="1" kern="1200" dirty="0" smtClean="0"/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1" kern="1200" dirty="0" smtClean="0"/>
            <a:t>內部</a:t>
          </a:r>
          <a:endParaRPr lang="en-US" altLang="zh-TW" sz="2800" b="1" kern="1200" dirty="0" smtClean="0"/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1" kern="1200" dirty="0" smtClean="0"/>
            <a:t>稽核</a:t>
          </a:r>
          <a:endParaRPr lang="zh-TW" altLang="en-US" sz="2800" b="1" kern="1200" dirty="0"/>
        </a:p>
      </dsp:txBody>
      <dsp:txXfrm rot="10800000">
        <a:off x="3319441" y="2628291"/>
        <a:ext cx="1314145" cy="1314145"/>
      </dsp:txXfrm>
    </dsp:sp>
    <dsp:sp modelId="{0E80EDEA-FA2D-4AE0-9669-786FE19F6E7F}">
      <dsp:nvSpPr>
        <dsp:cNvPr id="0" name=""/>
        <dsp:cNvSpPr/>
      </dsp:nvSpPr>
      <dsp:spPr>
        <a:xfrm>
          <a:off x="3826032" y="2628291"/>
          <a:ext cx="2977197" cy="2628291"/>
        </a:xfrm>
        <a:prstGeom prst="triangl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 smtClean="0"/>
            <a:t>確保內部控制度持續有效實施</a:t>
          </a:r>
          <a:endParaRPr lang="zh-TW" altLang="en-US" sz="2000" b="1" kern="1200" dirty="0"/>
        </a:p>
      </dsp:txBody>
      <dsp:txXfrm>
        <a:off x="4570331" y="3942437"/>
        <a:ext cx="1488599" cy="1314145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C6A84E-D2FD-4F99-A922-8327252CA226}">
      <dsp:nvSpPr>
        <dsp:cNvPr id="0" name=""/>
        <dsp:cNvSpPr/>
      </dsp:nvSpPr>
      <dsp:spPr>
        <a:xfrm rot="5400000">
          <a:off x="4355996" y="-1535130"/>
          <a:ext cx="2192263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3100" kern="1200" dirty="0" smtClean="0"/>
            <a:t>由內部稽核人員依</a:t>
          </a:r>
          <a:r>
            <a:rPr lang="zh-TW" altLang="en-US" sz="3100" u="sng" kern="1200" dirty="0" smtClean="0"/>
            <a:t>年度稽核計畫</a:t>
          </a:r>
          <a:r>
            <a:rPr lang="zh-TW" altLang="en-US" sz="3100" kern="1200" dirty="0" smtClean="0"/>
            <a:t>及本校內部控制小組設置要點執行</a:t>
          </a:r>
          <a:endParaRPr lang="zh-TW" altLang="en-US" sz="3100" kern="1200" dirty="0"/>
        </a:p>
      </dsp:txBody>
      <dsp:txXfrm rot="-5400000">
        <a:off x="2818656" y="109227"/>
        <a:ext cx="5159927" cy="1978229"/>
      </dsp:txXfrm>
    </dsp:sp>
    <dsp:sp modelId="{38D7418B-02D9-4F27-BD7F-08D13E75D9BE}">
      <dsp:nvSpPr>
        <dsp:cNvPr id="0" name=""/>
        <dsp:cNvSpPr/>
      </dsp:nvSpPr>
      <dsp:spPr>
        <a:xfrm>
          <a:off x="143999" y="309304"/>
          <a:ext cx="2674656" cy="157807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kern="1200" dirty="0" smtClean="0"/>
            <a:t>定期性稽核</a:t>
          </a:r>
          <a:endParaRPr lang="zh-TW" altLang="en-US" sz="3200" kern="1200" dirty="0"/>
        </a:p>
      </dsp:txBody>
      <dsp:txXfrm>
        <a:off x="221034" y="386339"/>
        <a:ext cx="2520586" cy="1424003"/>
      </dsp:txXfrm>
    </dsp:sp>
    <dsp:sp modelId="{09FEDD8B-4D20-46A8-B06F-BBFBF7A6D323}">
      <dsp:nvSpPr>
        <dsp:cNvPr id="0" name=""/>
        <dsp:cNvSpPr/>
      </dsp:nvSpPr>
      <dsp:spPr>
        <a:xfrm rot="5400000">
          <a:off x="4355966" y="794149"/>
          <a:ext cx="2192263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3100" kern="1200" dirty="0" smtClean="0"/>
            <a:t>因單位已發生風險或單位接受校外補助經費專案計畫進行之查核</a:t>
          </a:r>
          <a:endParaRPr lang="zh-TW" altLang="en-US" sz="3100" kern="1200" dirty="0"/>
        </a:p>
      </dsp:txBody>
      <dsp:txXfrm rot="-5400000">
        <a:off x="2818626" y="2438507"/>
        <a:ext cx="5159927" cy="1978229"/>
      </dsp:txXfrm>
    </dsp:sp>
    <dsp:sp modelId="{5B5A7AF9-9682-4C8F-B3BA-2C057007B730}">
      <dsp:nvSpPr>
        <dsp:cNvPr id="0" name=""/>
        <dsp:cNvSpPr/>
      </dsp:nvSpPr>
      <dsp:spPr>
        <a:xfrm>
          <a:off x="143999" y="2568089"/>
          <a:ext cx="2674626" cy="171906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kern="1200" dirty="0" smtClean="0"/>
            <a:t>專案性稽核</a:t>
          </a:r>
          <a:endParaRPr lang="zh-TW" altLang="en-US" sz="3200" kern="1200" dirty="0"/>
        </a:p>
      </dsp:txBody>
      <dsp:txXfrm>
        <a:off x="227917" y="2652007"/>
        <a:ext cx="2506790" cy="155122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F23ED3-CAFF-46D8-8859-753AF8E93924}">
      <dsp:nvSpPr>
        <dsp:cNvPr id="0" name=""/>
        <dsp:cNvSpPr/>
      </dsp:nvSpPr>
      <dsp:spPr>
        <a:xfrm rot="5400000">
          <a:off x="-205553" y="209231"/>
          <a:ext cx="1370355" cy="959248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900" b="1" kern="1200" dirty="0" smtClean="0"/>
            <a:t>組織面</a:t>
          </a:r>
          <a:endParaRPr lang="zh-TW" altLang="en-US" sz="1900" b="1" kern="1200" dirty="0"/>
        </a:p>
      </dsp:txBody>
      <dsp:txXfrm rot="-5400000">
        <a:off x="1" y="483301"/>
        <a:ext cx="959248" cy="411107"/>
      </dsp:txXfrm>
    </dsp:sp>
    <dsp:sp modelId="{69E911D4-213F-428C-9E64-8F13A8B8CF83}">
      <dsp:nvSpPr>
        <dsp:cNvPr id="0" name=""/>
        <dsp:cNvSpPr/>
      </dsp:nvSpPr>
      <dsp:spPr>
        <a:xfrm rot="5400000">
          <a:off x="3907758" y="-2944831"/>
          <a:ext cx="890731" cy="678775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b="1" kern="1200" dirty="0" smtClean="0">
              <a:latin typeface="+mn-ea"/>
              <a:ea typeface="+mn-ea"/>
            </a:rPr>
            <a:t>設</a:t>
          </a:r>
          <a:r>
            <a:rPr lang="zh-TW" altLang="en-US" sz="18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「</a:t>
          </a:r>
          <a:r>
            <a:rPr lang="zh-TW" altLang="en-US" sz="1800" b="1" kern="1200" dirty="0" smtClean="0">
              <a:latin typeface="+mn-ea"/>
              <a:ea typeface="+mn-ea"/>
            </a:rPr>
            <a:t>國立中山大學校務品質保證中心</a:t>
          </a:r>
          <a:r>
            <a:rPr lang="zh-TW" altLang="en-US" sz="18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」</a:t>
          </a:r>
          <a:r>
            <a:rPr lang="zh-TW" altLang="en-US" sz="1800" b="1" kern="1200" dirty="0" smtClean="0">
              <a:latin typeface="PMingLiU" panose="02020500000000000000" pitchFamily="18" charset="-120"/>
              <a:ea typeface="PMingLiU" panose="02020500000000000000" pitchFamily="18" charset="-120"/>
            </a:rPr>
            <a:t>，</a:t>
          </a:r>
          <a:r>
            <a:rPr lang="zh-TW" altLang="en-US" sz="1800" b="1" kern="1200" dirty="0" smtClean="0">
              <a:latin typeface="+mn-ea"/>
              <a:ea typeface="+mn-ea"/>
            </a:rPr>
            <a:t> 下設「內部控制小組 」及</a:t>
          </a:r>
          <a:r>
            <a:rPr lang="zh-TW" altLang="en-US" sz="18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「校務基金專任稽核人員」</a:t>
          </a:r>
          <a:endParaRPr lang="zh-TW" altLang="en-US" sz="1800" b="1" kern="1200" dirty="0">
            <a:latin typeface="+mn-ea"/>
            <a:ea typeface="+mn-ea"/>
          </a:endParaRPr>
        </a:p>
      </dsp:txBody>
      <dsp:txXfrm rot="-5400000">
        <a:off x="959248" y="47161"/>
        <a:ext cx="6744269" cy="803767"/>
      </dsp:txXfrm>
    </dsp:sp>
    <dsp:sp modelId="{286905A1-B7C3-4700-9C0F-D06D6A04411A}">
      <dsp:nvSpPr>
        <dsp:cNvPr id="0" name=""/>
        <dsp:cNvSpPr/>
      </dsp:nvSpPr>
      <dsp:spPr>
        <a:xfrm rot="5400000">
          <a:off x="-205553" y="1521447"/>
          <a:ext cx="1370355" cy="959248"/>
        </a:xfrm>
        <a:prstGeom prst="chevron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900" b="1" kern="1200" dirty="0" smtClean="0"/>
            <a:t>法制面</a:t>
          </a:r>
          <a:endParaRPr lang="zh-TW" altLang="en-US" sz="1900" b="1" kern="1200" dirty="0"/>
        </a:p>
      </dsp:txBody>
      <dsp:txXfrm rot="-5400000">
        <a:off x="1" y="1795517"/>
        <a:ext cx="959248" cy="411107"/>
      </dsp:txXfrm>
    </dsp:sp>
    <dsp:sp modelId="{0D1906FE-0EF4-49F3-8106-437BF8F34A3A}">
      <dsp:nvSpPr>
        <dsp:cNvPr id="0" name=""/>
        <dsp:cNvSpPr/>
      </dsp:nvSpPr>
      <dsp:spPr>
        <a:xfrm rot="5400000">
          <a:off x="3789987" y="-1609118"/>
          <a:ext cx="1123559" cy="678775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b="1" kern="1200" dirty="0" smtClean="0"/>
            <a:t>國立中山大學校務品質保證中心設置要點</a:t>
          </a:r>
          <a:endParaRPr lang="zh-TW" altLang="en-US" sz="1800" b="1" kern="1200" dirty="0">
            <a:latin typeface="+mn-ea"/>
            <a:ea typeface="+mn-ea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b="1" kern="1200" dirty="0" smtClean="0">
              <a:latin typeface="+mn-ea"/>
              <a:ea typeface="+mn-ea"/>
            </a:rPr>
            <a:t>國立中山大學內部控制小組設置要點</a:t>
          </a:r>
          <a:endParaRPr lang="zh-TW" altLang="en-US" sz="1800" b="1" kern="1200" dirty="0">
            <a:latin typeface="+mn-ea"/>
            <a:ea typeface="+mn-ea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b="1" kern="1200" dirty="0" smtClean="0">
              <a:latin typeface="+mn-ea"/>
              <a:ea typeface="+mn-ea"/>
            </a:rPr>
            <a:t>國立中山大學校務基金內部稽核作業要點 </a:t>
          </a:r>
          <a:endParaRPr lang="zh-TW" altLang="en-US" sz="1800" b="1" kern="1200" dirty="0">
            <a:latin typeface="+mn-ea"/>
            <a:ea typeface="+mn-ea"/>
          </a:endParaRPr>
        </a:p>
      </dsp:txBody>
      <dsp:txXfrm rot="-5400000">
        <a:off x="957891" y="1277826"/>
        <a:ext cx="6732903" cy="1013863"/>
      </dsp:txXfrm>
    </dsp:sp>
    <dsp:sp modelId="{7920BB42-F44E-4AD5-BB75-7835FB34AD57}">
      <dsp:nvSpPr>
        <dsp:cNvPr id="0" name=""/>
        <dsp:cNvSpPr/>
      </dsp:nvSpPr>
      <dsp:spPr>
        <a:xfrm rot="5400000">
          <a:off x="-205553" y="3036955"/>
          <a:ext cx="1370355" cy="959248"/>
        </a:xfrm>
        <a:prstGeom prst="chevron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900" b="1" kern="1200" dirty="0" smtClean="0"/>
            <a:t>實踐面</a:t>
          </a:r>
          <a:endParaRPr lang="zh-TW" altLang="en-US" sz="1900" b="1" kern="1200" dirty="0"/>
        </a:p>
      </dsp:txBody>
      <dsp:txXfrm rot="-5400000">
        <a:off x="1" y="3311025"/>
        <a:ext cx="959248" cy="411107"/>
      </dsp:txXfrm>
    </dsp:sp>
    <dsp:sp modelId="{7A53FFFA-46E9-4242-83E7-A4E4C163C458}">
      <dsp:nvSpPr>
        <dsp:cNvPr id="0" name=""/>
        <dsp:cNvSpPr/>
      </dsp:nvSpPr>
      <dsp:spPr>
        <a:xfrm rot="5400000">
          <a:off x="3588053" y="-73782"/>
          <a:ext cx="1530142" cy="678775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b="1" kern="1200" dirty="0" smtClean="0">
              <a:latin typeface="+mn-ea"/>
              <a:ea typeface="+mn-ea"/>
            </a:rPr>
            <a:t>完成各單位內部控制業務項目彙整</a:t>
          </a:r>
          <a:endParaRPr lang="zh-TW" altLang="en-US" sz="1800" b="1" kern="1200" dirty="0">
            <a:latin typeface="+mn-ea"/>
            <a:ea typeface="+mn-ea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b="1" kern="1200" dirty="0" smtClean="0">
              <a:latin typeface="+mn-ea"/>
              <a:ea typeface="+mn-ea"/>
            </a:rPr>
            <a:t>完成本校內部控制手冊</a:t>
          </a:r>
          <a:r>
            <a:rPr lang="en-US" altLang="zh-TW" sz="1800" b="1" kern="1200" dirty="0" smtClean="0">
              <a:latin typeface="+mn-ea"/>
              <a:ea typeface="+mn-ea"/>
            </a:rPr>
            <a:t>7.0</a:t>
          </a:r>
          <a:r>
            <a:rPr lang="zh-TW" altLang="en-US" sz="1800" b="1" kern="1200" dirty="0" smtClean="0">
              <a:latin typeface="+mn-ea"/>
              <a:ea typeface="+mn-ea"/>
            </a:rPr>
            <a:t>版</a:t>
          </a:r>
          <a:endParaRPr lang="zh-TW" altLang="en-US" sz="1800" b="1" kern="1200" dirty="0">
            <a:latin typeface="+mn-ea"/>
            <a:ea typeface="+mn-ea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b="1" kern="1200" dirty="0" smtClean="0">
              <a:latin typeface="+mn-ea"/>
              <a:ea typeface="+mn-ea"/>
            </a:rPr>
            <a:t>完成</a:t>
          </a:r>
          <a:r>
            <a:rPr lang="en-US" altLang="zh-TW" sz="1800" b="1" kern="1200" dirty="0" smtClean="0">
              <a:latin typeface="+mn-ea"/>
              <a:ea typeface="+mn-ea"/>
            </a:rPr>
            <a:t>105-107</a:t>
          </a:r>
          <a:r>
            <a:rPr lang="zh-TW" altLang="en-US" sz="1800" b="1" kern="1200" dirty="0" smtClean="0">
              <a:latin typeface="+mn-ea"/>
              <a:ea typeface="+mn-ea"/>
            </a:rPr>
            <a:t>年度內部控制聲明書簽署並上傳行政院</a:t>
          </a:r>
          <a:endParaRPr lang="zh-TW" altLang="en-US" sz="1800" b="1" kern="1200" dirty="0">
            <a:latin typeface="+mn-ea"/>
            <a:ea typeface="+mn-ea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TW" sz="1800" b="1" kern="1200" dirty="0" smtClean="0">
              <a:latin typeface="+mn-ea"/>
              <a:ea typeface="+mn-ea"/>
            </a:rPr>
            <a:t>103-107</a:t>
          </a:r>
          <a:r>
            <a:rPr lang="zh-TW" altLang="en-US" sz="1800" b="1" kern="1200" dirty="0" smtClean="0">
              <a:latin typeface="+mn-ea"/>
              <a:ea typeface="+mn-ea"/>
            </a:rPr>
            <a:t>年度已完成各行政單位內部稽核</a:t>
          </a:r>
          <a:endParaRPr lang="zh-TW" altLang="en-US" sz="1800" b="1" kern="1200" dirty="0">
            <a:latin typeface="+mn-ea"/>
            <a:ea typeface="+mn-ea"/>
          </a:endParaRPr>
        </a:p>
      </dsp:txBody>
      <dsp:txXfrm rot="-5400000">
        <a:off x="959249" y="2629717"/>
        <a:ext cx="6713056" cy="138075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F87C1C-462F-46EB-8325-7B1D6B9D9E2F}">
      <dsp:nvSpPr>
        <dsp:cNvPr id="0" name=""/>
        <dsp:cNvSpPr/>
      </dsp:nvSpPr>
      <dsp:spPr>
        <a:xfrm>
          <a:off x="2820495" y="0"/>
          <a:ext cx="2879051" cy="1111415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召 集 人</a:t>
          </a:r>
          <a:endParaRPr lang="en-US" altLang="zh-TW" sz="2000" b="1" kern="12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蔡秀芬副校長</a:t>
          </a:r>
          <a:endParaRPr lang="zh-TW" altLang="en-US" sz="20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853047" y="32552"/>
        <a:ext cx="2813947" cy="1046311"/>
      </dsp:txXfrm>
    </dsp:sp>
    <dsp:sp modelId="{C72D8F16-2F4E-4C2E-88DC-B0AC65B6AD92}">
      <dsp:nvSpPr>
        <dsp:cNvPr id="0" name=""/>
        <dsp:cNvSpPr/>
      </dsp:nvSpPr>
      <dsp:spPr>
        <a:xfrm>
          <a:off x="0" y="1600132"/>
          <a:ext cx="787858" cy="3167396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eaVert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主任秘書</a:t>
          </a:r>
          <a:endParaRPr lang="zh-TW" altLang="en-US" sz="18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3076" y="1623208"/>
        <a:ext cx="741706" cy="3121244"/>
      </dsp:txXfrm>
    </dsp:sp>
    <dsp:sp modelId="{60058784-1EC9-4EC5-A5BD-7A1C5E162926}">
      <dsp:nvSpPr>
        <dsp:cNvPr id="0" name=""/>
        <dsp:cNvSpPr/>
      </dsp:nvSpPr>
      <dsp:spPr>
        <a:xfrm>
          <a:off x="912402" y="1584555"/>
          <a:ext cx="688857" cy="3188621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eaVert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/>
            <a:t>教務長</a:t>
          </a:r>
          <a:endParaRPr lang="zh-TW" altLang="en-US" sz="1800" kern="1200" dirty="0"/>
        </a:p>
      </dsp:txBody>
      <dsp:txXfrm>
        <a:off x="932578" y="1604731"/>
        <a:ext cx="648505" cy="3148269"/>
      </dsp:txXfrm>
    </dsp:sp>
    <dsp:sp modelId="{5A921210-DB5E-4FCC-BA82-B278ED5967F4}">
      <dsp:nvSpPr>
        <dsp:cNvPr id="0" name=""/>
        <dsp:cNvSpPr/>
      </dsp:nvSpPr>
      <dsp:spPr>
        <a:xfrm>
          <a:off x="1723768" y="1575774"/>
          <a:ext cx="680513" cy="3250200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eaVert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總務長</a:t>
          </a:r>
          <a:endParaRPr lang="en-US" sz="18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1743700" y="1595706"/>
        <a:ext cx="640649" cy="3210336"/>
      </dsp:txXfrm>
    </dsp:sp>
    <dsp:sp modelId="{997E0D2C-4400-433D-A0B3-58899859F7BB}">
      <dsp:nvSpPr>
        <dsp:cNvPr id="0" name=""/>
        <dsp:cNvSpPr/>
      </dsp:nvSpPr>
      <dsp:spPr>
        <a:xfrm>
          <a:off x="2505777" y="1608733"/>
          <a:ext cx="743856" cy="3208862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eaVert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/>
            <a:t>學生事務長</a:t>
          </a:r>
          <a:endParaRPr lang="zh-TW" altLang="en-US" sz="1800" kern="1200" dirty="0"/>
        </a:p>
      </dsp:txBody>
      <dsp:txXfrm>
        <a:off x="2527564" y="1630520"/>
        <a:ext cx="700282" cy="3165288"/>
      </dsp:txXfrm>
    </dsp:sp>
    <dsp:sp modelId="{AD714B98-12D7-4F30-9071-CF37FC830951}">
      <dsp:nvSpPr>
        <dsp:cNvPr id="0" name=""/>
        <dsp:cNvSpPr/>
      </dsp:nvSpPr>
      <dsp:spPr>
        <a:xfrm>
          <a:off x="3372906" y="1602605"/>
          <a:ext cx="753995" cy="3223369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eaVert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研發長</a:t>
          </a:r>
          <a:endParaRPr lang="en-US" sz="18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3394990" y="1624689"/>
        <a:ext cx="709827" cy="3179201"/>
      </dsp:txXfrm>
    </dsp:sp>
    <dsp:sp modelId="{F4B8B344-7977-4400-BDD6-FA65286B519B}">
      <dsp:nvSpPr>
        <dsp:cNvPr id="0" name=""/>
        <dsp:cNvSpPr/>
      </dsp:nvSpPr>
      <dsp:spPr>
        <a:xfrm>
          <a:off x="4274319" y="1602776"/>
          <a:ext cx="735511" cy="3223198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eaVert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圖書與資訊處處長</a:t>
          </a:r>
          <a:endParaRPr lang="zh-TW" altLang="en-US" sz="18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295861" y="1624318"/>
        <a:ext cx="692427" cy="3180114"/>
      </dsp:txXfrm>
    </dsp:sp>
    <dsp:sp modelId="{C22A6C56-1093-4900-8787-A7CA8DE71D21}">
      <dsp:nvSpPr>
        <dsp:cNvPr id="0" name=""/>
        <dsp:cNvSpPr/>
      </dsp:nvSpPr>
      <dsp:spPr>
        <a:xfrm>
          <a:off x="5112216" y="1535805"/>
          <a:ext cx="782306" cy="3290169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eaVert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產學長</a:t>
          </a:r>
          <a:endParaRPr lang="en-US" sz="18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5135129" y="1558718"/>
        <a:ext cx="736480" cy="3244343"/>
      </dsp:txXfrm>
    </dsp:sp>
    <dsp:sp modelId="{61051ED6-5AFE-4C24-B4F5-0E8232E99504}">
      <dsp:nvSpPr>
        <dsp:cNvPr id="0" name=""/>
        <dsp:cNvSpPr/>
      </dsp:nvSpPr>
      <dsp:spPr>
        <a:xfrm>
          <a:off x="6009449" y="1594089"/>
          <a:ext cx="732797" cy="3231885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eaVert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人事室主任</a:t>
          </a:r>
          <a:endParaRPr lang="en-US" sz="18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6030912" y="1615552"/>
        <a:ext cx="689871" cy="3188959"/>
      </dsp:txXfrm>
    </dsp:sp>
    <dsp:sp modelId="{6DF7C3FD-A6F9-4CC5-BAA4-580BE6EFC798}">
      <dsp:nvSpPr>
        <dsp:cNvPr id="0" name=""/>
        <dsp:cNvSpPr/>
      </dsp:nvSpPr>
      <dsp:spPr>
        <a:xfrm>
          <a:off x="6832591" y="1600337"/>
          <a:ext cx="667207" cy="3225637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eaVert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主計室主任</a:t>
          </a:r>
          <a:endParaRPr lang="en-US" sz="18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6852133" y="1619879"/>
        <a:ext cx="628123" cy="3186553"/>
      </dsp:txXfrm>
    </dsp:sp>
    <dsp:sp modelId="{5303F79F-74AD-4A7B-862D-C438EC19CC56}">
      <dsp:nvSpPr>
        <dsp:cNvPr id="0" name=""/>
        <dsp:cNvSpPr/>
      </dsp:nvSpPr>
      <dsp:spPr>
        <a:xfrm>
          <a:off x="7618063" y="1631618"/>
          <a:ext cx="750688" cy="3194356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eaVert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kern="1200" dirty="0" smtClean="0"/>
            <a:t>環安中心主任</a:t>
          </a:r>
          <a:endParaRPr lang="en-US" altLang="zh-TW" sz="1600" kern="1200" dirty="0" smtClean="0"/>
        </a:p>
      </dsp:txBody>
      <dsp:txXfrm>
        <a:off x="7640050" y="1653605"/>
        <a:ext cx="706714" cy="315038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D94391-8FE5-404A-8CCF-9F423BA3922B}">
      <dsp:nvSpPr>
        <dsp:cNvPr id="0" name=""/>
        <dsp:cNvSpPr/>
      </dsp:nvSpPr>
      <dsp:spPr>
        <a:xfrm>
          <a:off x="0" y="344934"/>
          <a:ext cx="82296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CEDD79-1906-45EF-BB2E-2E30DDCFFD2E}">
      <dsp:nvSpPr>
        <dsp:cNvPr id="0" name=""/>
        <dsp:cNvSpPr/>
      </dsp:nvSpPr>
      <dsp:spPr>
        <a:xfrm>
          <a:off x="437604" y="48228"/>
          <a:ext cx="7056882" cy="591905"/>
        </a:xfrm>
        <a:prstGeom prst="roundRect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>
              <a:latin typeface="+mj-ea"/>
              <a:ea typeface="+mj-ea"/>
            </a:rPr>
            <a:t>①執行內部控制作業之教育訓練</a:t>
          </a:r>
          <a:endParaRPr lang="zh-TW" altLang="en-US" sz="2000" kern="1200" dirty="0">
            <a:latin typeface="+mj-ea"/>
            <a:ea typeface="+mj-ea"/>
          </a:endParaRPr>
        </a:p>
      </dsp:txBody>
      <dsp:txXfrm>
        <a:off x="466498" y="77122"/>
        <a:ext cx="6999094" cy="534117"/>
      </dsp:txXfrm>
    </dsp:sp>
    <dsp:sp modelId="{AFD41B5F-A1A9-4422-9FD5-26818D31CE6D}">
      <dsp:nvSpPr>
        <dsp:cNvPr id="0" name=""/>
        <dsp:cNvSpPr/>
      </dsp:nvSpPr>
      <dsp:spPr>
        <a:xfrm>
          <a:off x="0" y="1252134"/>
          <a:ext cx="82296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BBEDCA-09F7-4586-8C12-C9C8A243CA8D}">
      <dsp:nvSpPr>
        <dsp:cNvPr id="0" name=""/>
        <dsp:cNvSpPr/>
      </dsp:nvSpPr>
      <dsp:spPr>
        <a:xfrm>
          <a:off x="411480" y="956934"/>
          <a:ext cx="7077159" cy="590400"/>
        </a:xfrm>
        <a:prstGeom prst="roundRect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>
              <a:latin typeface="+mn-ea"/>
              <a:ea typeface="+mn-ea"/>
            </a:rPr>
            <a:t>②精進強化現有內部控制作業</a:t>
          </a:r>
          <a:endParaRPr lang="zh-TW" altLang="en-US" sz="2000" kern="1200" dirty="0">
            <a:latin typeface="+mn-ea"/>
            <a:ea typeface="+mn-ea"/>
          </a:endParaRPr>
        </a:p>
      </dsp:txBody>
      <dsp:txXfrm>
        <a:off x="440301" y="985755"/>
        <a:ext cx="7019517" cy="532758"/>
      </dsp:txXfrm>
    </dsp:sp>
    <dsp:sp modelId="{6686364C-77B5-4FBD-A2FB-D5E10C241783}">
      <dsp:nvSpPr>
        <dsp:cNvPr id="0" name=""/>
        <dsp:cNvSpPr/>
      </dsp:nvSpPr>
      <dsp:spPr>
        <a:xfrm>
          <a:off x="0" y="2159334"/>
          <a:ext cx="82296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BEDC7A-2BD4-4B98-A2D3-0FB8CE2D1145}">
      <dsp:nvSpPr>
        <dsp:cNvPr id="0" name=""/>
        <dsp:cNvSpPr/>
      </dsp:nvSpPr>
      <dsp:spPr>
        <a:xfrm>
          <a:off x="442390" y="1922365"/>
          <a:ext cx="7056709" cy="590400"/>
        </a:xfrm>
        <a:prstGeom prst="roundRect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>
              <a:latin typeface="+mj-ea"/>
              <a:ea typeface="+mj-ea"/>
            </a:rPr>
            <a:t>③整合與檢討個別性業務內部控制作業</a:t>
          </a:r>
          <a:endParaRPr lang="zh-TW" altLang="en-US" sz="2000" kern="1200" dirty="0">
            <a:latin typeface="+mj-ea"/>
            <a:ea typeface="+mj-ea"/>
          </a:endParaRPr>
        </a:p>
      </dsp:txBody>
      <dsp:txXfrm>
        <a:off x="471211" y="1951186"/>
        <a:ext cx="6999067" cy="532758"/>
      </dsp:txXfrm>
    </dsp:sp>
    <dsp:sp modelId="{775B921A-6C76-42AD-AD10-3A829C207900}">
      <dsp:nvSpPr>
        <dsp:cNvPr id="0" name=""/>
        <dsp:cNvSpPr/>
      </dsp:nvSpPr>
      <dsp:spPr>
        <a:xfrm>
          <a:off x="0" y="3066534"/>
          <a:ext cx="82296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D81471-4909-40F7-94E6-5CA6CF73E2D8}">
      <dsp:nvSpPr>
        <dsp:cNvPr id="0" name=""/>
        <dsp:cNvSpPr/>
      </dsp:nvSpPr>
      <dsp:spPr>
        <a:xfrm>
          <a:off x="411480" y="2771334"/>
          <a:ext cx="7118521" cy="590400"/>
        </a:xfrm>
        <a:prstGeom prst="roundRect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>
              <a:latin typeface="+mj-ea"/>
              <a:ea typeface="+mj-ea"/>
            </a:rPr>
            <a:t>④審核各單位所訂定之內部控制制度及內部稽核作業規定</a:t>
          </a:r>
          <a:endParaRPr lang="zh-TW" altLang="en-US" sz="2000" kern="1200" dirty="0">
            <a:latin typeface="+mj-ea"/>
            <a:ea typeface="+mj-ea"/>
          </a:endParaRPr>
        </a:p>
      </dsp:txBody>
      <dsp:txXfrm>
        <a:off x="440301" y="2800155"/>
        <a:ext cx="7060879" cy="532758"/>
      </dsp:txXfrm>
    </dsp:sp>
    <dsp:sp modelId="{C64E27DD-FFDC-40E3-9B2C-E3DF0916858A}">
      <dsp:nvSpPr>
        <dsp:cNvPr id="0" name=""/>
        <dsp:cNvSpPr/>
      </dsp:nvSpPr>
      <dsp:spPr>
        <a:xfrm>
          <a:off x="0" y="3973734"/>
          <a:ext cx="82296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43918D-51B7-4F98-AE3D-0386A8CA098C}">
      <dsp:nvSpPr>
        <dsp:cNvPr id="0" name=""/>
        <dsp:cNvSpPr/>
      </dsp:nvSpPr>
      <dsp:spPr>
        <a:xfrm>
          <a:off x="411480" y="3678534"/>
          <a:ext cx="7015865" cy="590400"/>
        </a:xfrm>
        <a:prstGeom prst="roundRect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>
              <a:latin typeface="+mj-ea"/>
              <a:ea typeface="+mj-ea"/>
            </a:rPr>
            <a:t>⑤執行內部控制制度自行評估作業</a:t>
          </a:r>
          <a:endParaRPr lang="zh-TW" altLang="en-US" sz="2000" kern="1200" dirty="0">
            <a:latin typeface="+mj-ea"/>
            <a:ea typeface="+mj-ea"/>
          </a:endParaRPr>
        </a:p>
      </dsp:txBody>
      <dsp:txXfrm>
        <a:off x="440301" y="3707355"/>
        <a:ext cx="6958223" cy="53275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D94391-8FE5-404A-8CCF-9F423BA3922B}">
      <dsp:nvSpPr>
        <dsp:cNvPr id="0" name=""/>
        <dsp:cNvSpPr/>
      </dsp:nvSpPr>
      <dsp:spPr>
        <a:xfrm>
          <a:off x="0" y="377681"/>
          <a:ext cx="82296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CEDD79-1906-45EF-BB2E-2E30DDCFFD2E}">
      <dsp:nvSpPr>
        <dsp:cNvPr id="0" name=""/>
        <dsp:cNvSpPr/>
      </dsp:nvSpPr>
      <dsp:spPr>
        <a:xfrm>
          <a:off x="437604" y="6799"/>
          <a:ext cx="7056882" cy="739881"/>
        </a:xfrm>
        <a:prstGeom prst="roundRect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⑥執行年度內部控制稽核計畫</a:t>
          </a:r>
          <a:endParaRPr lang="zh-TW" altLang="en-US" sz="2000" kern="1200" dirty="0">
            <a:latin typeface="+mj-ea"/>
            <a:ea typeface="+mj-ea"/>
          </a:endParaRPr>
        </a:p>
      </dsp:txBody>
      <dsp:txXfrm>
        <a:off x="473722" y="42917"/>
        <a:ext cx="6984646" cy="667645"/>
      </dsp:txXfrm>
    </dsp:sp>
    <dsp:sp modelId="{AFD41B5F-A1A9-4422-9FD5-26818D31CE6D}">
      <dsp:nvSpPr>
        <dsp:cNvPr id="0" name=""/>
        <dsp:cNvSpPr/>
      </dsp:nvSpPr>
      <dsp:spPr>
        <a:xfrm>
          <a:off x="0" y="1511681"/>
          <a:ext cx="82296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BBEDCA-09F7-4586-8C12-C9C8A243CA8D}">
      <dsp:nvSpPr>
        <dsp:cNvPr id="0" name=""/>
        <dsp:cNvSpPr/>
      </dsp:nvSpPr>
      <dsp:spPr>
        <a:xfrm>
          <a:off x="411480" y="1142681"/>
          <a:ext cx="7077159" cy="738000"/>
        </a:xfrm>
        <a:prstGeom prst="roundRect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⑦追蹤各單位內部控制缺失及行政興革建議之改善情形</a:t>
          </a:r>
          <a:endParaRPr lang="zh-TW" altLang="en-US" sz="2000" kern="1200" dirty="0">
            <a:latin typeface="+mn-ea"/>
            <a:ea typeface="+mn-ea"/>
          </a:endParaRPr>
        </a:p>
      </dsp:txBody>
      <dsp:txXfrm>
        <a:off x="447506" y="1178707"/>
        <a:ext cx="7005107" cy="665948"/>
      </dsp:txXfrm>
    </dsp:sp>
    <dsp:sp modelId="{6686364C-77B5-4FBD-A2FB-D5E10C241783}">
      <dsp:nvSpPr>
        <dsp:cNvPr id="0" name=""/>
        <dsp:cNvSpPr/>
      </dsp:nvSpPr>
      <dsp:spPr>
        <a:xfrm>
          <a:off x="0" y="2755163"/>
          <a:ext cx="82296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BEDC7A-2BD4-4B98-A2D3-0FB8CE2D1145}">
      <dsp:nvSpPr>
        <dsp:cNvPr id="0" name=""/>
        <dsp:cNvSpPr/>
      </dsp:nvSpPr>
      <dsp:spPr>
        <a:xfrm>
          <a:off x="442390" y="2349470"/>
          <a:ext cx="7056709" cy="847482"/>
        </a:xfrm>
        <a:prstGeom prst="roundRect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265113" lvl="0" indent="-265113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⑧彙提本校內部控制辦理成效及承辦外部對內部控制評核  之相關業務工作</a:t>
          </a:r>
          <a:endParaRPr lang="zh-TW" altLang="en-US" sz="2000" kern="1200" dirty="0">
            <a:latin typeface="+mj-ea"/>
            <a:ea typeface="+mj-ea"/>
          </a:endParaRPr>
        </a:p>
      </dsp:txBody>
      <dsp:txXfrm>
        <a:off x="483761" y="2390841"/>
        <a:ext cx="6973967" cy="764740"/>
      </dsp:txXfrm>
    </dsp:sp>
    <dsp:sp modelId="{775B921A-6C76-42AD-AD10-3A829C207900}">
      <dsp:nvSpPr>
        <dsp:cNvPr id="0" name=""/>
        <dsp:cNvSpPr/>
      </dsp:nvSpPr>
      <dsp:spPr>
        <a:xfrm>
          <a:off x="0" y="3889163"/>
          <a:ext cx="82296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D81471-4909-40F7-94E6-5CA6CF73E2D8}">
      <dsp:nvSpPr>
        <dsp:cNvPr id="0" name=""/>
        <dsp:cNvSpPr/>
      </dsp:nvSpPr>
      <dsp:spPr>
        <a:xfrm>
          <a:off x="411480" y="3520163"/>
          <a:ext cx="7118521" cy="738000"/>
        </a:xfrm>
        <a:prstGeom prst="roundRect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⑨校長交辦事項或經本小組會議決議之事項</a:t>
          </a:r>
          <a:endParaRPr lang="zh-TW" altLang="en-US" sz="2000" kern="1200" dirty="0">
            <a:latin typeface="+mj-ea"/>
            <a:ea typeface="+mj-ea"/>
          </a:endParaRPr>
        </a:p>
      </dsp:txBody>
      <dsp:txXfrm>
        <a:off x="447506" y="3556189"/>
        <a:ext cx="7046469" cy="66594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8942CA-3CF4-4AED-A7B3-60A9A18AD9B7}">
      <dsp:nvSpPr>
        <dsp:cNvPr id="0" name=""/>
        <dsp:cNvSpPr/>
      </dsp:nvSpPr>
      <dsp:spPr>
        <a:xfrm>
          <a:off x="4205199" y="-311688"/>
          <a:ext cx="4349959" cy="2971911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tx2">
            <a:lumMod val="75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BF5A36F-F2B9-4821-A826-1AC9532B843D}">
      <dsp:nvSpPr>
        <dsp:cNvPr id="0" name=""/>
        <dsp:cNvSpPr/>
      </dsp:nvSpPr>
      <dsp:spPr>
        <a:xfrm>
          <a:off x="5462547" y="616000"/>
          <a:ext cx="2020579" cy="6835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dirty="0" smtClean="0"/>
            <a:t>控制風險</a:t>
          </a:r>
          <a:endParaRPr lang="zh-TW" altLang="en-US" sz="2400" b="1" kern="1200" dirty="0"/>
        </a:p>
      </dsp:txBody>
      <dsp:txXfrm>
        <a:off x="5462547" y="616000"/>
        <a:ext cx="2020579" cy="683550"/>
      </dsp:txXfrm>
    </dsp:sp>
    <dsp:sp modelId="{F4BD86D8-85C7-48DB-89E5-8F0B487A1F5D}">
      <dsp:nvSpPr>
        <dsp:cNvPr id="0" name=""/>
        <dsp:cNvSpPr/>
      </dsp:nvSpPr>
      <dsp:spPr>
        <a:xfrm>
          <a:off x="2635786" y="1156520"/>
          <a:ext cx="4704439" cy="2979246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tx2">
            <a:lumMod val="75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8F2D255-4B3D-4F7F-A35B-8D7C5986C70D}">
      <dsp:nvSpPr>
        <dsp:cNvPr id="0" name=""/>
        <dsp:cNvSpPr/>
      </dsp:nvSpPr>
      <dsp:spPr>
        <a:xfrm>
          <a:off x="3435215" y="2109576"/>
          <a:ext cx="2753425" cy="6835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dirty="0" smtClean="0"/>
            <a:t>規避或移轉風險</a:t>
          </a:r>
          <a:endParaRPr lang="zh-TW" altLang="en-US" sz="2400" b="1" kern="1200" dirty="0"/>
        </a:p>
      </dsp:txBody>
      <dsp:txXfrm>
        <a:off x="3435215" y="2109576"/>
        <a:ext cx="2753425" cy="683550"/>
      </dsp:txXfrm>
    </dsp:sp>
    <dsp:sp modelId="{F5A220C8-55E4-43BB-B3A9-CF28BBC795DC}">
      <dsp:nvSpPr>
        <dsp:cNvPr id="0" name=""/>
        <dsp:cNvSpPr/>
      </dsp:nvSpPr>
      <dsp:spPr>
        <a:xfrm>
          <a:off x="3897199" y="3049454"/>
          <a:ext cx="4950662" cy="2273509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tx2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8766664-8723-4A5D-BEA4-DCC1386F6638}">
      <dsp:nvSpPr>
        <dsp:cNvPr id="0" name=""/>
        <dsp:cNvSpPr/>
      </dsp:nvSpPr>
      <dsp:spPr>
        <a:xfrm>
          <a:off x="5129204" y="3880573"/>
          <a:ext cx="2769766" cy="6835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200" b="1" kern="1200" dirty="0" smtClean="0"/>
            <a:t>接受風險並為最糟的情況作準備</a:t>
          </a:r>
          <a:endParaRPr lang="zh-TW" altLang="en-US" sz="2200" b="1" kern="1200" dirty="0"/>
        </a:p>
      </dsp:txBody>
      <dsp:txXfrm>
        <a:off x="5129204" y="3880573"/>
        <a:ext cx="2769766" cy="68355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9A4F1E-CAC7-4CC2-9F0B-0763EBC2DDA7}">
      <dsp:nvSpPr>
        <dsp:cNvPr id="0" name=""/>
        <dsp:cNvSpPr/>
      </dsp:nvSpPr>
      <dsp:spPr>
        <a:xfrm>
          <a:off x="298363" y="0"/>
          <a:ext cx="7241540" cy="4525963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4DF3C1-317E-43C0-A789-001DB28312BB}">
      <dsp:nvSpPr>
        <dsp:cNvPr id="0" name=""/>
        <dsp:cNvSpPr/>
      </dsp:nvSpPr>
      <dsp:spPr>
        <a:xfrm>
          <a:off x="1207321" y="3365506"/>
          <a:ext cx="166555" cy="166555"/>
        </a:xfrm>
        <a:prstGeom prst="ellipse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BA59A9-A041-4093-B2C3-1E68B2CAAA15}">
      <dsp:nvSpPr>
        <dsp:cNvPr id="0" name=""/>
        <dsp:cNvSpPr/>
      </dsp:nvSpPr>
      <dsp:spPr>
        <a:xfrm>
          <a:off x="1378493" y="3340968"/>
          <a:ext cx="1238303" cy="10771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254" tIns="0" rIns="0" bIns="0" numCol="1" spcCol="1270" anchor="t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6500" b="1" kern="1200" dirty="0"/>
        </a:p>
      </dsp:txBody>
      <dsp:txXfrm>
        <a:off x="1378493" y="3340968"/>
        <a:ext cx="1238303" cy="1077179"/>
      </dsp:txXfrm>
    </dsp:sp>
    <dsp:sp modelId="{DD09B3AF-6038-4CAB-9BCE-BFD7318709D2}">
      <dsp:nvSpPr>
        <dsp:cNvPr id="0" name=""/>
        <dsp:cNvSpPr/>
      </dsp:nvSpPr>
      <dsp:spPr>
        <a:xfrm>
          <a:off x="2384071" y="2312767"/>
          <a:ext cx="289661" cy="289661"/>
        </a:xfrm>
        <a:prstGeom prst="ellipse">
          <a:avLst/>
        </a:prstGeom>
        <a:solidFill>
          <a:schemeClr val="tx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0EDA1E-4376-4801-BCCB-429A06DDBC96}">
      <dsp:nvSpPr>
        <dsp:cNvPr id="0" name=""/>
        <dsp:cNvSpPr/>
      </dsp:nvSpPr>
      <dsp:spPr>
        <a:xfrm>
          <a:off x="2528902" y="2457597"/>
          <a:ext cx="1520723" cy="20683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3486" tIns="0" rIns="0" bIns="0" numCol="1" spcCol="1270" anchor="t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6500" b="1" kern="1200" dirty="0"/>
        </a:p>
      </dsp:txBody>
      <dsp:txXfrm>
        <a:off x="2528902" y="2457597"/>
        <a:ext cx="1520723" cy="2068365"/>
      </dsp:txXfrm>
    </dsp:sp>
    <dsp:sp modelId="{556B4097-0D8C-48C5-9EA7-2C9C4BE7F3F0}">
      <dsp:nvSpPr>
        <dsp:cNvPr id="0" name=""/>
        <dsp:cNvSpPr/>
      </dsp:nvSpPr>
      <dsp:spPr>
        <a:xfrm>
          <a:off x="3886691" y="1537017"/>
          <a:ext cx="383801" cy="383801"/>
        </a:xfrm>
        <a:prstGeom prst="ellipse">
          <a:avLst/>
        </a:prstGeom>
        <a:solidFill>
          <a:schemeClr val="tx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7EA7FD-3E22-4B95-AA86-F4CCE68F374C}">
      <dsp:nvSpPr>
        <dsp:cNvPr id="0" name=""/>
        <dsp:cNvSpPr/>
      </dsp:nvSpPr>
      <dsp:spPr>
        <a:xfrm>
          <a:off x="4078592" y="1728917"/>
          <a:ext cx="1520723" cy="27970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369" tIns="0" rIns="0" bIns="0" numCol="1" spcCol="1270" anchor="t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6500" b="1" kern="1200" dirty="0"/>
        </a:p>
      </dsp:txBody>
      <dsp:txXfrm>
        <a:off x="4078592" y="1728917"/>
        <a:ext cx="1520723" cy="2797045"/>
      </dsp:txXfrm>
    </dsp:sp>
    <dsp:sp modelId="{70B6CF7F-DD25-4385-81FC-E0A8F49CA807}">
      <dsp:nvSpPr>
        <dsp:cNvPr id="0" name=""/>
        <dsp:cNvSpPr/>
      </dsp:nvSpPr>
      <dsp:spPr>
        <a:xfrm>
          <a:off x="5523279" y="1023772"/>
          <a:ext cx="514149" cy="514149"/>
        </a:xfrm>
        <a:prstGeom prst="ellipse">
          <a:avLst/>
        </a:prstGeom>
        <a:solidFill>
          <a:schemeClr val="tx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E9C444-B241-4B4D-B7ED-B0FCD31B076B}">
      <dsp:nvSpPr>
        <dsp:cNvPr id="0" name=""/>
        <dsp:cNvSpPr/>
      </dsp:nvSpPr>
      <dsp:spPr>
        <a:xfrm>
          <a:off x="5780354" y="1280847"/>
          <a:ext cx="1520723" cy="32451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2437" tIns="0" rIns="0" bIns="0" numCol="1" spcCol="1270" anchor="t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6500" b="1" kern="1200" dirty="0"/>
        </a:p>
      </dsp:txBody>
      <dsp:txXfrm>
        <a:off x="5780354" y="1280847"/>
        <a:ext cx="1520723" cy="324511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B50301-2CB8-4FD6-ADFB-828D4DD53F01}">
      <dsp:nvSpPr>
        <dsp:cNvPr id="0" name=""/>
        <dsp:cNvSpPr/>
      </dsp:nvSpPr>
      <dsp:spPr>
        <a:xfrm>
          <a:off x="45258" y="149799"/>
          <a:ext cx="1754675" cy="1474525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68580" rIns="22860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b="1" kern="1200" dirty="0" smtClean="0"/>
            <a:t>內部控制所有構成要素的基礎</a:t>
          </a:r>
          <a:endParaRPr lang="zh-TW" altLang="en-US" sz="1800" b="1" kern="1200" dirty="0"/>
        </a:p>
      </dsp:txBody>
      <dsp:txXfrm>
        <a:off x="79808" y="184349"/>
        <a:ext cx="1685575" cy="1439975"/>
      </dsp:txXfrm>
    </dsp:sp>
    <dsp:sp modelId="{FDF08E60-ED66-45A1-BE6B-C637BB474FC1}">
      <dsp:nvSpPr>
        <dsp:cNvPr id="0" name=""/>
        <dsp:cNvSpPr/>
      </dsp:nvSpPr>
      <dsp:spPr>
        <a:xfrm>
          <a:off x="20727" y="1639922"/>
          <a:ext cx="1754675" cy="5632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0" rIns="2286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/>
            <a:t>控制環境</a:t>
          </a:r>
          <a:endParaRPr lang="zh-TW" altLang="en-US" sz="1800" kern="1200" dirty="0"/>
        </a:p>
      </dsp:txBody>
      <dsp:txXfrm>
        <a:off x="20727" y="1639922"/>
        <a:ext cx="1235686" cy="563226"/>
      </dsp:txXfrm>
    </dsp:sp>
    <dsp:sp modelId="{22A0ECBE-74B0-4968-B6B4-7AD050620C7B}">
      <dsp:nvSpPr>
        <dsp:cNvPr id="0" name=""/>
        <dsp:cNvSpPr/>
      </dsp:nvSpPr>
      <dsp:spPr>
        <a:xfrm>
          <a:off x="1132279" y="1596768"/>
          <a:ext cx="614136" cy="614136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1BD282-979F-4116-A4AA-641DE2CD38B5}">
      <dsp:nvSpPr>
        <dsp:cNvPr id="0" name=""/>
        <dsp:cNvSpPr/>
      </dsp:nvSpPr>
      <dsp:spPr>
        <a:xfrm>
          <a:off x="2510444" y="136747"/>
          <a:ext cx="1754675" cy="1530612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68580" rIns="22860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b="1" kern="1200" dirty="0" smtClean="0"/>
            <a:t>辨識分析相關風險</a:t>
          </a:r>
          <a:endParaRPr lang="zh-TW" altLang="en-US" sz="1800" b="1" kern="1200" dirty="0"/>
        </a:p>
      </dsp:txBody>
      <dsp:txXfrm>
        <a:off x="2546308" y="172611"/>
        <a:ext cx="1682947" cy="1494748"/>
      </dsp:txXfrm>
    </dsp:sp>
    <dsp:sp modelId="{A0445514-2F72-4E0B-B705-65A24CE2605D}">
      <dsp:nvSpPr>
        <dsp:cNvPr id="0" name=""/>
        <dsp:cNvSpPr/>
      </dsp:nvSpPr>
      <dsp:spPr>
        <a:xfrm>
          <a:off x="2506671" y="1640691"/>
          <a:ext cx="1754675" cy="5632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0" rIns="2286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/>
            <a:t>風險評估</a:t>
          </a:r>
          <a:endParaRPr lang="zh-TW" altLang="en-US" sz="1800" kern="1200" dirty="0"/>
        </a:p>
      </dsp:txBody>
      <dsp:txXfrm>
        <a:off x="2506671" y="1640691"/>
        <a:ext cx="1235686" cy="563226"/>
      </dsp:txXfrm>
    </dsp:sp>
    <dsp:sp modelId="{DE53CA72-4F34-4D4D-884D-6F2A6C9AED96}">
      <dsp:nvSpPr>
        <dsp:cNvPr id="0" name=""/>
        <dsp:cNvSpPr/>
      </dsp:nvSpPr>
      <dsp:spPr>
        <a:xfrm>
          <a:off x="3528277" y="1642381"/>
          <a:ext cx="614136" cy="614136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770273-E919-4961-BBF0-D6319960BDE0}">
      <dsp:nvSpPr>
        <dsp:cNvPr id="0" name=""/>
        <dsp:cNvSpPr/>
      </dsp:nvSpPr>
      <dsp:spPr>
        <a:xfrm>
          <a:off x="4942677" y="151440"/>
          <a:ext cx="1754675" cy="1561537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68580" rIns="22860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b="1" kern="1200" dirty="0" smtClean="0"/>
            <a:t>合理確保組織目標得以達成所需採取之作業控管機制</a:t>
          </a:r>
          <a:endParaRPr lang="zh-TW" altLang="en-US" sz="1800" b="1" kern="1200" dirty="0"/>
        </a:p>
      </dsp:txBody>
      <dsp:txXfrm>
        <a:off x="4979266" y="188029"/>
        <a:ext cx="1681497" cy="1524948"/>
      </dsp:txXfrm>
    </dsp:sp>
    <dsp:sp modelId="{60D20970-6338-404D-AC1D-A7863509210D}">
      <dsp:nvSpPr>
        <dsp:cNvPr id="0" name=""/>
        <dsp:cNvSpPr/>
      </dsp:nvSpPr>
      <dsp:spPr>
        <a:xfrm>
          <a:off x="4942677" y="1683167"/>
          <a:ext cx="1754675" cy="5632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0" rIns="2286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/>
            <a:t>控制作業</a:t>
          </a:r>
          <a:endParaRPr lang="zh-TW" altLang="en-US" sz="1800" kern="1200" dirty="0"/>
        </a:p>
      </dsp:txBody>
      <dsp:txXfrm>
        <a:off x="4942677" y="1683167"/>
        <a:ext cx="1235686" cy="563226"/>
      </dsp:txXfrm>
    </dsp:sp>
    <dsp:sp modelId="{670DE9EA-BA95-41DD-BD42-6D05EB5F0E36}">
      <dsp:nvSpPr>
        <dsp:cNvPr id="0" name=""/>
        <dsp:cNvSpPr/>
      </dsp:nvSpPr>
      <dsp:spPr>
        <a:xfrm>
          <a:off x="6094403" y="1678258"/>
          <a:ext cx="614136" cy="614136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BBB54A-A6DE-42E1-A4CF-25C9D1D55587}">
      <dsp:nvSpPr>
        <dsp:cNvPr id="0" name=""/>
        <dsp:cNvSpPr/>
      </dsp:nvSpPr>
      <dsp:spPr>
        <a:xfrm>
          <a:off x="6824620" y="2049744"/>
          <a:ext cx="1754675" cy="191572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68580" rIns="22860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b="1" kern="1200" dirty="0" smtClean="0"/>
            <a:t>協助所有人清楚瞭解相關資訊以完成工作任務並達成組織目標</a:t>
          </a:r>
          <a:endParaRPr lang="zh-TW" altLang="en-US" sz="1800" b="1" kern="1200" dirty="0"/>
        </a:p>
      </dsp:txBody>
      <dsp:txXfrm>
        <a:off x="6865734" y="2090858"/>
        <a:ext cx="1672447" cy="1874614"/>
      </dsp:txXfrm>
    </dsp:sp>
    <dsp:sp modelId="{781AB522-21DE-448B-A0B7-6EB300AC7E7C}">
      <dsp:nvSpPr>
        <dsp:cNvPr id="0" name=""/>
        <dsp:cNvSpPr/>
      </dsp:nvSpPr>
      <dsp:spPr>
        <a:xfrm>
          <a:off x="6824468" y="3956334"/>
          <a:ext cx="1754675" cy="5632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0" rIns="2286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/>
            <a:t>資訊與溝通</a:t>
          </a:r>
          <a:endParaRPr lang="zh-TW" altLang="en-US" sz="1800" kern="1200" dirty="0"/>
        </a:p>
      </dsp:txBody>
      <dsp:txXfrm>
        <a:off x="6824468" y="3956334"/>
        <a:ext cx="1235686" cy="563226"/>
      </dsp:txXfrm>
    </dsp:sp>
    <dsp:sp modelId="{EA0EBFED-247E-48E7-88AE-A5BCDB48E909}">
      <dsp:nvSpPr>
        <dsp:cNvPr id="0" name=""/>
        <dsp:cNvSpPr/>
      </dsp:nvSpPr>
      <dsp:spPr>
        <a:xfrm>
          <a:off x="7965159" y="3668301"/>
          <a:ext cx="614136" cy="614136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4F246F-F2F7-49EF-B110-627E434C3C8D}">
      <dsp:nvSpPr>
        <dsp:cNvPr id="0" name=""/>
        <dsp:cNvSpPr/>
      </dsp:nvSpPr>
      <dsp:spPr>
        <a:xfrm>
          <a:off x="2532012" y="2736632"/>
          <a:ext cx="1754675" cy="130982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68580" rIns="22860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b="1" kern="1200" dirty="0" smtClean="0"/>
            <a:t>評估品質並促進改善</a:t>
          </a:r>
          <a:endParaRPr lang="zh-TW" altLang="en-US" sz="1800" b="1" kern="1200" dirty="0"/>
        </a:p>
      </dsp:txBody>
      <dsp:txXfrm>
        <a:off x="2562703" y="2767323"/>
        <a:ext cx="1693293" cy="1279137"/>
      </dsp:txXfrm>
    </dsp:sp>
    <dsp:sp modelId="{6DEE64E1-4E18-4553-9853-FD19ED6E9996}">
      <dsp:nvSpPr>
        <dsp:cNvPr id="0" name=""/>
        <dsp:cNvSpPr/>
      </dsp:nvSpPr>
      <dsp:spPr>
        <a:xfrm>
          <a:off x="2530205" y="4032331"/>
          <a:ext cx="1754675" cy="5632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0" rIns="2286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/>
            <a:t>監督</a:t>
          </a:r>
          <a:endParaRPr lang="zh-TW" altLang="en-US" sz="1800" kern="1200" dirty="0"/>
        </a:p>
      </dsp:txBody>
      <dsp:txXfrm>
        <a:off x="2530205" y="4032331"/>
        <a:ext cx="1235686" cy="563226"/>
      </dsp:txXfrm>
    </dsp:sp>
    <dsp:sp modelId="{EF17AE14-9A65-475E-B019-C35D9F0CCD21}">
      <dsp:nvSpPr>
        <dsp:cNvPr id="0" name=""/>
        <dsp:cNvSpPr/>
      </dsp:nvSpPr>
      <dsp:spPr>
        <a:xfrm>
          <a:off x="3569885" y="3960188"/>
          <a:ext cx="614136" cy="614136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A6D614-FDB5-43DB-8523-9D3454534CCC}">
      <dsp:nvSpPr>
        <dsp:cNvPr id="0" name=""/>
        <dsp:cNvSpPr/>
      </dsp:nvSpPr>
      <dsp:spPr>
        <a:xfrm>
          <a:off x="0" y="431481"/>
          <a:ext cx="82296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AF1D57-48A8-4CE0-A6E1-21D5BDF8943A}">
      <dsp:nvSpPr>
        <dsp:cNvPr id="0" name=""/>
        <dsp:cNvSpPr/>
      </dsp:nvSpPr>
      <dsp:spPr>
        <a:xfrm>
          <a:off x="411480" y="62481"/>
          <a:ext cx="5760720" cy="738000"/>
        </a:xfrm>
        <a:prstGeom prst="roundRect">
          <a:avLst/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500" kern="1200" dirty="0" smtClean="0"/>
            <a:t>內部同仁職務操守之建立</a:t>
          </a:r>
          <a:endParaRPr lang="zh-TW" altLang="en-US" sz="2500" kern="1200" dirty="0"/>
        </a:p>
      </dsp:txBody>
      <dsp:txXfrm>
        <a:off x="447506" y="98507"/>
        <a:ext cx="5688668" cy="665948"/>
      </dsp:txXfrm>
    </dsp:sp>
    <dsp:sp modelId="{1B233D31-6E51-448F-A07A-EC4AF1AC2888}">
      <dsp:nvSpPr>
        <dsp:cNvPr id="0" name=""/>
        <dsp:cNvSpPr/>
      </dsp:nvSpPr>
      <dsp:spPr>
        <a:xfrm>
          <a:off x="0" y="1565481"/>
          <a:ext cx="82296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DEDFD6-0D27-488A-B81C-58CA35A9202A}">
      <dsp:nvSpPr>
        <dsp:cNvPr id="0" name=""/>
        <dsp:cNvSpPr/>
      </dsp:nvSpPr>
      <dsp:spPr>
        <a:xfrm>
          <a:off x="411480" y="1196481"/>
          <a:ext cx="5760720" cy="738000"/>
        </a:xfrm>
        <a:prstGeom prst="roundRect">
          <a:avLst/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500" kern="1200" dirty="0" smtClean="0"/>
            <a:t>校長及高階主管之重視與支持</a:t>
          </a:r>
          <a:endParaRPr lang="zh-TW" altLang="en-US" sz="2500" kern="1200" dirty="0"/>
        </a:p>
      </dsp:txBody>
      <dsp:txXfrm>
        <a:off x="447506" y="1232507"/>
        <a:ext cx="5688668" cy="665948"/>
      </dsp:txXfrm>
    </dsp:sp>
    <dsp:sp modelId="{88386606-C93B-460A-BAC2-655454660DDF}">
      <dsp:nvSpPr>
        <dsp:cNvPr id="0" name=""/>
        <dsp:cNvSpPr/>
      </dsp:nvSpPr>
      <dsp:spPr>
        <a:xfrm>
          <a:off x="0" y="2699481"/>
          <a:ext cx="82296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D230CA-BF42-401A-9A39-649E49193935}">
      <dsp:nvSpPr>
        <dsp:cNvPr id="0" name=""/>
        <dsp:cNvSpPr/>
      </dsp:nvSpPr>
      <dsp:spPr>
        <a:xfrm>
          <a:off x="370385" y="2332857"/>
          <a:ext cx="5760720" cy="738000"/>
        </a:xfrm>
        <a:prstGeom prst="roundRect">
          <a:avLst/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500" kern="1200" dirty="0" smtClean="0"/>
            <a:t>組織架構及授權之適當明確</a:t>
          </a:r>
          <a:endParaRPr lang="zh-TW" altLang="en-US" sz="2500" kern="1200" dirty="0"/>
        </a:p>
      </dsp:txBody>
      <dsp:txXfrm>
        <a:off x="406411" y="2368883"/>
        <a:ext cx="5688668" cy="665948"/>
      </dsp:txXfrm>
    </dsp:sp>
    <dsp:sp modelId="{629054B4-C482-40D1-B858-C94B4EB33899}">
      <dsp:nvSpPr>
        <dsp:cNvPr id="0" name=""/>
        <dsp:cNvSpPr/>
      </dsp:nvSpPr>
      <dsp:spPr>
        <a:xfrm>
          <a:off x="0" y="3833481"/>
          <a:ext cx="82296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266125-51AE-4271-96F2-2BB1BBE87516}">
      <dsp:nvSpPr>
        <dsp:cNvPr id="0" name=""/>
        <dsp:cNvSpPr/>
      </dsp:nvSpPr>
      <dsp:spPr>
        <a:xfrm>
          <a:off x="411480" y="3464481"/>
          <a:ext cx="5760720" cy="738000"/>
        </a:xfrm>
        <a:prstGeom prst="roundRect">
          <a:avLst/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500" kern="1200" dirty="0" smtClean="0"/>
            <a:t>同仁專業能力之提升</a:t>
          </a:r>
          <a:endParaRPr lang="zh-TW" altLang="en-US" sz="2500" kern="1200" dirty="0"/>
        </a:p>
      </dsp:txBody>
      <dsp:txXfrm>
        <a:off x="447506" y="3500507"/>
        <a:ext cx="5688668" cy="6659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565" cy="494027"/>
          </a:xfrm>
          <a:prstGeom prst="rect">
            <a:avLst/>
          </a:prstGeom>
        </p:spPr>
        <p:txBody>
          <a:bodyPr vert="horz" lIns="90782" tIns="45391" rIns="90782" bIns="45391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14626" y="0"/>
            <a:ext cx="2919565" cy="494027"/>
          </a:xfrm>
          <a:prstGeom prst="rect">
            <a:avLst/>
          </a:prstGeom>
        </p:spPr>
        <p:txBody>
          <a:bodyPr vert="horz" lIns="90782" tIns="45391" rIns="90782" bIns="45391" rtlCol="0"/>
          <a:lstStyle>
            <a:lvl1pPr algn="r">
              <a:defRPr sz="1200"/>
            </a:lvl1pPr>
          </a:lstStyle>
          <a:p>
            <a:fld id="{3613214E-C81C-41D7-B8FE-4F006197A5E8}" type="datetimeFigureOut">
              <a:rPr lang="zh-TW" altLang="en-US" smtClean="0"/>
              <a:t>2019/6/25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373883"/>
            <a:ext cx="2919565" cy="494026"/>
          </a:xfrm>
          <a:prstGeom prst="rect">
            <a:avLst/>
          </a:prstGeom>
        </p:spPr>
        <p:txBody>
          <a:bodyPr vert="horz" lIns="90782" tIns="45391" rIns="90782" bIns="45391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14626" y="9373883"/>
            <a:ext cx="2919565" cy="494026"/>
          </a:xfrm>
          <a:prstGeom prst="rect">
            <a:avLst/>
          </a:prstGeom>
        </p:spPr>
        <p:txBody>
          <a:bodyPr vert="horz" lIns="90782" tIns="45391" rIns="90782" bIns="45391" rtlCol="0" anchor="b"/>
          <a:lstStyle>
            <a:lvl1pPr algn="r">
              <a:defRPr sz="1200"/>
            </a:lvl1pPr>
          </a:lstStyle>
          <a:p>
            <a:fld id="{59E02A5B-EC58-4F7B-B1C0-9434ABED2F8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461742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dirty="0" smtClean="0"/>
              <a:t>按一下以編輯母片副標題樣式</a:t>
            </a:r>
            <a:endParaRPr lang="zh-TW" altLang="en-US" dirty="0"/>
          </a:p>
        </p:txBody>
      </p:sp>
      <p:pic>
        <p:nvPicPr>
          <p:cNvPr id="7" name="圖片 6" descr="p3-1.jpg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0" y="0"/>
            <a:ext cx="9144000" cy="642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0214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DED899E-FC7B-4B57-909F-8460206BD57C}" type="datetimeFigureOut">
              <a:rPr lang="zh-TW" altLang="en-US" smtClean="0"/>
              <a:t>2019/6/25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7A4B82-F97F-4A91-BFAB-554D1DDC0A1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9704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DED899E-FC7B-4B57-909F-8460206BD57C}" type="datetimeFigureOut">
              <a:rPr lang="zh-TW" altLang="en-US" smtClean="0"/>
              <a:t>2019/6/25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7A4B82-F97F-4A91-BFAB-554D1DDC0A1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6561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DED899E-FC7B-4B57-909F-8460206BD57C}" type="datetimeFigureOut">
              <a:rPr lang="zh-TW" altLang="en-US" smtClean="0"/>
              <a:t>2019/6/25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7A4B82-F97F-4A91-BFAB-554D1DDC0A1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375501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DED899E-FC7B-4B57-909F-8460206BD57C}" type="datetimeFigureOut">
              <a:rPr lang="zh-TW" altLang="en-US" smtClean="0"/>
              <a:t>2019/6/25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7A4B82-F97F-4A91-BFAB-554D1DDC0A1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302998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DED899E-FC7B-4B57-909F-8460206BD57C}" type="datetimeFigureOut">
              <a:rPr lang="zh-TW" altLang="en-US" smtClean="0"/>
              <a:t>2019/6/25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7A4B82-F97F-4A91-BFAB-554D1DDC0A1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21773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DED899E-FC7B-4B57-909F-8460206BD57C}" type="datetimeFigureOut">
              <a:rPr lang="zh-TW" altLang="en-US" smtClean="0"/>
              <a:t>2019/6/25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7A4B82-F97F-4A91-BFAB-554D1DDC0A1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30186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DED899E-FC7B-4B57-909F-8460206BD57C}" type="datetimeFigureOut">
              <a:rPr lang="zh-TW" altLang="en-US" smtClean="0"/>
              <a:t>2019/6/25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7A4B82-F97F-4A91-BFAB-554D1DDC0A1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841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DED899E-FC7B-4B57-909F-8460206BD57C}" type="datetimeFigureOut">
              <a:rPr lang="zh-TW" altLang="en-US" smtClean="0"/>
              <a:t>2019/6/25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7A4B82-F97F-4A91-BFAB-554D1DDC0A1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0065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DED899E-FC7B-4B57-909F-8460206BD57C}" type="datetimeFigureOut">
              <a:rPr lang="zh-TW" altLang="en-US" smtClean="0"/>
              <a:t>2019/6/25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7A4B82-F97F-4A91-BFAB-554D1DDC0A1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43512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DED899E-FC7B-4B57-909F-8460206BD57C}" type="datetimeFigureOut">
              <a:rPr lang="zh-TW" altLang="en-US" smtClean="0"/>
              <a:t>2019/6/25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7A4B82-F97F-4A91-BFAB-554D1DDC0A1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67222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539552" y="64291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zh-TW" altLang="en-US" dirty="0" smtClean="0"/>
          </a:p>
        </p:txBody>
      </p:sp>
      <p:pic>
        <p:nvPicPr>
          <p:cNvPr id="7" name="圖片 6" descr="p3-1.jpg"/>
          <p:cNvPicPr>
            <a:picLocks noChangeAspect="1"/>
          </p:cNvPicPr>
          <p:nvPr userDrawn="1"/>
        </p:nvPicPr>
        <p:blipFill>
          <a:blip r:embed="rId13" cstate="screen"/>
          <a:stretch>
            <a:fillRect/>
          </a:stretch>
        </p:blipFill>
        <p:spPr>
          <a:xfrm>
            <a:off x="0" y="0"/>
            <a:ext cx="9144000" cy="642918"/>
          </a:xfrm>
          <a:prstGeom prst="rect">
            <a:avLst/>
          </a:prstGeom>
        </p:spPr>
      </p:pic>
      <p:pic>
        <p:nvPicPr>
          <p:cNvPr id="8" name="Picture 34" descr="國立中山大學"/>
          <p:cNvPicPr>
            <a:picLocks noChangeAspect="1" noChangeArrowheads="1"/>
          </p:cNvPicPr>
          <p:nvPr userDrawn="1"/>
        </p:nvPicPr>
        <p:blipFill>
          <a:blip r:embed="rId1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-6639"/>
          <a:stretch>
            <a:fillRect/>
          </a:stretch>
        </p:blipFill>
        <p:spPr bwMode="auto">
          <a:xfrm>
            <a:off x="179512" y="5949280"/>
            <a:ext cx="957561" cy="679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71324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3.jpe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3.jpe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gif"/><Relationship Id="rId3" Type="http://schemas.openxmlformats.org/officeDocument/2006/relationships/diagramLayout" Target="../diagrams/layout8.xml"/><Relationship Id="rId7" Type="http://schemas.openxmlformats.org/officeDocument/2006/relationships/image" Target="../media/image4.gif"/><Relationship Id="rId12" Type="http://schemas.openxmlformats.org/officeDocument/2006/relationships/image" Target="../media/image3.jpe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11" Type="http://schemas.openxmlformats.org/officeDocument/2006/relationships/image" Target="../media/image8.gif"/><Relationship Id="rId5" Type="http://schemas.openxmlformats.org/officeDocument/2006/relationships/diagramColors" Target="../diagrams/colors8.xml"/><Relationship Id="rId10" Type="http://schemas.openxmlformats.org/officeDocument/2006/relationships/image" Target="../media/image7.gif"/><Relationship Id="rId4" Type="http://schemas.openxmlformats.org/officeDocument/2006/relationships/diagramQuickStyle" Target="../diagrams/quickStyle8.xml"/><Relationship Id="rId9" Type="http://schemas.openxmlformats.org/officeDocument/2006/relationships/image" Target="../media/image6.gi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7" Type="http://schemas.openxmlformats.org/officeDocument/2006/relationships/image" Target="../media/image3.jpe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Layout" Target="../diagrams/layout10.xml"/><Relationship Id="rId7" Type="http://schemas.openxmlformats.org/officeDocument/2006/relationships/image" Target="../media/image9.wmf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7" Type="http://schemas.openxmlformats.org/officeDocument/2006/relationships/image" Target="../media/image3.jpeg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7" Type="http://schemas.openxmlformats.org/officeDocument/2006/relationships/image" Target="../media/image3.jpeg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7" Type="http://schemas.openxmlformats.org/officeDocument/2006/relationships/image" Target="../media/image3.jpeg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7" Type="http://schemas.openxmlformats.org/officeDocument/2006/relationships/image" Target="../media/image3.jpeg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3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3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3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3.jpe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b="1" dirty="0" smtClean="0"/>
              <a:t>本校內部控制及內部稽核</a:t>
            </a:r>
            <a:r>
              <a:rPr lang="en-US" altLang="zh-TW" b="1" dirty="0" smtClean="0"/>
              <a:t/>
            </a:r>
            <a:br>
              <a:rPr lang="en-US" altLang="zh-TW" b="1" dirty="0" smtClean="0"/>
            </a:br>
            <a:r>
              <a:rPr lang="zh-TW" altLang="en-US" b="1" dirty="0" smtClean="0"/>
              <a:t>運作實務</a:t>
            </a:r>
            <a:endParaRPr lang="zh-TW" altLang="en-US" b="1" dirty="0"/>
          </a:p>
        </p:txBody>
      </p:sp>
      <p:sp>
        <p:nvSpPr>
          <p:cNvPr id="5" name="副標題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altLang="zh-TW" dirty="0" smtClean="0"/>
          </a:p>
          <a:p>
            <a:endParaRPr lang="en-US" altLang="zh-TW" dirty="0" smtClean="0"/>
          </a:p>
          <a:p>
            <a:r>
              <a:rPr lang="en-US" altLang="zh-TW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108</a:t>
            </a:r>
            <a:r>
              <a:rPr lang="zh-TW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年</a:t>
            </a:r>
            <a:r>
              <a:rPr lang="en-US" altLang="zh-TW" dirty="0">
                <a:solidFill>
                  <a:schemeClr val="tx1">
                    <a:lumMod val="75000"/>
                    <a:lumOff val="25000"/>
                  </a:schemeClr>
                </a:solidFill>
              </a:rPr>
              <a:t>6</a:t>
            </a:r>
            <a:r>
              <a:rPr lang="zh-TW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月</a:t>
            </a:r>
            <a:r>
              <a:rPr lang="en-US" altLang="zh-TW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26</a:t>
            </a:r>
            <a:r>
              <a:rPr lang="zh-TW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日</a:t>
            </a:r>
            <a:endParaRPr lang="en-US" altLang="zh-TW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zh-TW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報告人   張士元</a:t>
            </a:r>
            <a:endParaRPr lang="en-US" altLang="zh-TW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altLang="zh-TW" dirty="0" smtClean="0"/>
          </a:p>
        </p:txBody>
      </p:sp>
      <p:pic>
        <p:nvPicPr>
          <p:cNvPr id="4" name="圖片 3" descr="秘書室log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46856" y="260648"/>
            <a:ext cx="1224744" cy="16102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72291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2492896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3600" dirty="0" smtClean="0">
                <a:latin typeface="+mj-ea"/>
              </a:rPr>
              <a:t>貳、學校實施內部控制的概念</a:t>
            </a:r>
            <a:endParaRPr lang="zh-TW" altLang="en-US" sz="3600" dirty="0">
              <a:latin typeface="+mj-ea"/>
            </a:endParaRPr>
          </a:p>
        </p:txBody>
      </p:sp>
      <p:pic>
        <p:nvPicPr>
          <p:cNvPr id="3" name="圖片 2" descr="秘書室log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67544" y="260648"/>
            <a:ext cx="1008112" cy="132545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20129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-324544" y="303745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2800" dirty="0" smtClean="0"/>
              <a:t>學</a:t>
            </a:r>
            <a:r>
              <a:rPr lang="zh-TW" altLang="en-US" sz="2800" dirty="0"/>
              <a:t>校</a:t>
            </a:r>
            <a:r>
              <a:rPr lang="zh-TW" altLang="en-US" sz="2800" dirty="0" smtClean="0"/>
              <a:t>內部控制所扮演的角色</a:t>
            </a:r>
            <a:endParaRPr lang="zh-TW" altLang="en-US" sz="2800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3288392"/>
              </p:ext>
            </p:extLst>
          </p:nvPr>
        </p:nvGraphicFramePr>
        <p:xfrm>
          <a:off x="416122" y="1556792"/>
          <a:ext cx="8476357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雲朵形圖說文字 6"/>
          <p:cNvSpPr/>
          <p:nvPr/>
        </p:nvSpPr>
        <p:spPr>
          <a:xfrm>
            <a:off x="107505" y="1619672"/>
            <a:ext cx="3240360" cy="2455118"/>
          </a:xfrm>
          <a:prstGeom prst="cloudCallout">
            <a:avLst>
              <a:gd name="adj1" fmla="val 88772"/>
              <a:gd name="adj2" fmla="val -186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/>
              <a:t>內部</a:t>
            </a:r>
            <a:r>
              <a:rPr lang="zh-TW" altLang="en-US" sz="2000" dirty="0" smtClean="0"/>
              <a:t>控制為整合學校各項業務控管及評核措施的動態管理過程</a:t>
            </a:r>
            <a:endParaRPr lang="zh-TW" altLang="en-US" sz="2000" dirty="0"/>
          </a:p>
        </p:txBody>
      </p:sp>
      <p:sp>
        <p:nvSpPr>
          <p:cNvPr id="8" name="向下箭號 7"/>
          <p:cNvSpPr/>
          <p:nvPr/>
        </p:nvSpPr>
        <p:spPr>
          <a:xfrm>
            <a:off x="400720" y="4149080"/>
            <a:ext cx="1313208" cy="2520280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zh-TW" altLang="en-US" sz="1600" dirty="0" smtClean="0">
                <a:solidFill>
                  <a:srgbClr val="FFFF00"/>
                </a:solidFill>
              </a:rPr>
              <a:t>減少風險發生機率</a:t>
            </a:r>
            <a:endParaRPr lang="zh-TW" altLang="en-US" sz="1600" dirty="0">
              <a:solidFill>
                <a:srgbClr val="FFFF00"/>
              </a:solidFill>
            </a:endParaRPr>
          </a:p>
        </p:txBody>
      </p:sp>
      <p:sp>
        <p:nvSpPr>
          <p:cNvPr id="9" name="向下箭號 8"/>
          <p:cNvSpPr/>
          <p:nvPr/>
        </p:nvSpPr>
        <p:spPr>
          <a:xfrm>
            <a:off x="1979712" y="4221088"/>
            <a:ext cx="1224136" cy="2448272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zh-TW" altLang="en-US" sz="1600" dirty="0" smtClean="0">
                <a:solidFill>
                  <a:srgbClr val="FFFF00"/>
                </a:solidFill>
              </a:rPr>
              <a:t>降低風險發生所受損害</a:t>
            </a:r>
            <a:endParaRPr lang="zh-TW" altLang="en-US" sz="1600" dirty="0">
              <a:solidFill>
                <a:srgbClr val="FFFF00"/>
              </a:solidFill>
            </a:endParaRPr>
          </a:p>
        </p:txBody>
      </p:sp>
      <p:pic>
        <p:nvPicPr>
          <p:cNvPr id="10" name="圖片 9" descr="秘書室logo.jpg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7504" y="31886"/>
            <a:ext cx="1008112" cy="132545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9952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-838944" y="339940"/>
            <a:ext cx="8229600" cy="841866"/>
          </a:xfrm>
        </p:spPr>
        <p:txBody>
          <a:bodyPr>
            <a:normAutofit/>
          </a:bodyPr>
          <a:lstStyle/>
          <a:p>
            <a:r>
              <a:rPr lang="zh-TW" altLang="en-US" sz="2800" dirty="0" smtClean="0"/>
              <a:t>學校內控的職責歸屬</a:t>
            </a:r>
            <a:endParaRPr lang="zh-TW" altLang="en-US" sz="2800" dirty="0"/>
          </a:p>
        </p:txBody>
      </p:sp>
      <p:sp>
        <p:nvSpPr>
          <p:cNvPr id="4" name="圓角矩形 3"/>
          <p:cNvSpPr/>
          <p:nvPr/>
        </p:nvSpPr>
        <p:spPr>
          <a:xfrm>
            <a:off x="1087778" y="1707100"/>
            <a:ext cx="2592288" cy="1130424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dirty="0" smtClean="0"/>
              <a:t>校長與各級主管</a:t>
            </a:r>
            <a:endParaRPr lang="zh-TW" altLang="en-US" sz="2400" dirty="0"/>
          </a:p>
        </p:txBody>
      </p:sp>
      <p:sp>
        <p:nvSpPr>
          <p:cNvPr id="5" name="圓角矩形 4"/>
          <p:cNvSpPr/>
          <p:nvPr/>
        </p:nvSpPr>
        <p:spPr>
          <a:xfrm>
            <a:off x="1133484" y="3362818"/>
            <a:ext cx="2592288" cy="1105272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dirty="0" smtClean="0"/>
              <a:t>辦理業務同</a:t>
            </a:r>
            <a:r>
              <a:rPr lang="zh-TW" altLang="en-US" sz="2400" dirty="0"/>
              <a:t>仁</a:t>
            </a:r>
            <a:endParaRPr lang="en-US" altLang="zh-TW" sz="2400" dirty="0" smtClean="0"/>
          </a:p>
        </p:txBody>
      </p:sp>
      <p:sp>
        <p:nvSpPr>
          <p:cNvPr id="8" name="矩形 7"/>
          <p:cNvSpPr/>
          <p:nvPr/>
        </p:nvSpPr>
        <p:spPr>
          <a:xfrm>
            <a:off x="5805428" y="1687065"/>
            <a:ext cx="2594595" cy="113042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dirty="0" smtClean="0"/>
              <a:t>建立與監測內控</a:t>
            </a:r>
            <a:endParaRPr lang="zh-TW" altLang="en-US" sz="2400" dirty="0"/>
          </a:p>
        </p:txBody>
      </p:sp>
      <p:sp>
        <p:nvSpPr>
          <p:cNvPr id="9" name="矩形 8"/>
          <p:cNvSpPr/>
          <p:nvPr/>
        </p:nvSpPr>
        <p:spPr>
          <a:xfrm>
            <a:off x="5843439" y="3459907"/>
            <a:ext cx="2556583" cy="1099082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dirty="0" smtClean="0"/>
              <a:t>瞭解與實施內控</a:t>
            </a:r>
            <a:endParaRPr lang="zh-TW" altLang="en-US" sz="2400" dirty="0"/>
          </a:p>
        </p:txBody>
      </p:sp>
      <p:pic>
        <p:nvPicPr>
          <p:cNvPr id="10" name="圖片 9" descr="秘書室log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7504" y="31886"/>
            <a:ext cx="1008112" cy="1325451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向右箭號 10"/>
          <p:cNvSpPr/>
          <p:nvPr/>
        </p:nvSpPr>
        <p:spPr>
          <a:xfrm>
            <a:off x="4240263" y="1912272"/>
            <a:ext cx="978408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向右箭號 12"/>
          <p:cNvSpPr/>
          <p:nvPr/>
        </p:nvSpPr>
        <p:spPr>
          <a:xfrm>
            <a:off x="4302230" y="5186154"/>
            <a:ext cx="917448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文字方塊 13"/>
          <p:cNvSpPr txBox="1"/>
          <p:nvPr/>
        </p:nvSpPr>
        <p:spPr>
          <a:xfrm>
            <a:off x="5391780" y="2837524"/>
            <a:ext cx="39977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b="1" dirty="0">
                <a:solidFill>
                  <a:srgbClr val="C00000"/>
                </a:solidFill>
              </a:rPr>
              <a:t>校</a:t>
            </a:r>
            <a:r>
              <a:rPr lang="zh-TW" altLang="en-US" sz="2000" b="1" dirty="0" smtClean="0">
                <a:solidFill>
                  <a:srgbClr val="C00000"/>
                </a:solidFill>
              </a:rPr>
              <a:t>長負有風險管理之最終責任</a:t>
            </a:r>
            <a:endParaRPr lang="zh-TW" altLang="en-US" sz="2000" b="1" dirty="0">
              <a:solidFill>
                <a:srgbClr val="C00000"/>
              </a:solidFill>
            </a:endParaRPr>
          </a:p>
        </p:txBody>
      </p:sp>
      <p:sp>
        <p:nvSpPr>
          <p:cNvPr id="12" name="內容版面配置區 11"/>
          <p:cNvSpPr>
            <a:spLocks noGrp="1"/>
          </p:cNvSpPr>
          <p:nvPr>
            <p:ph idx="1"/>
          </p:nvPr>
        </p:nvSpPr>
        <p:spPr>
          <a:xfrm>
            <a:off x="1154694" y="4993384"/>
            <a:ext cx="2534688" cy="1152128"/>
          </a:xfrm>
          <a:prstGeom prst="roundRect">
            <a:avLst/>
          </a:prstGeom>
          <a:solidFill>
            <a:schemeClr val="bg2">
              <a:lumMod val="2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dirty="0" smtClean="0"/>
              <a:t>內控小組及核心職能單位人員</a:t>
            </a:r>
            <a:endParaRPr lang="en-US" altLang="zh-TW" sz="2400" dirty="0" smtClean="0"/>
          </a:p>
        </p:txBody>
      </p:sp>
      <p:sp>
        <p:nvSpPr>
          <p:cNvPr id="15" name="向右箭號 14"/>
          <p:cNvSpPr/>
          <p:nvPr/>
        </p:nvSpPr>
        <p:spPr>
          <a:xfrm>
            <a:off x="4302230" y="3549213"/>
            <a:ext cx="917448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矩形 16"/>
          <p:cNvSpPr/>
          <p:nvPr/>
        </p:nvSpPr>
        <p:spPr>
          <a:xfrm>
            <a:off x="5832526" y="5056799"/>
            <a:ext cx="2567496" cy="1099082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dirty="0" smtClean="0"/>
              <a:t>內控監督稽核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253653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-1044624" y="620688"/>
            <a:ext cx="8229600" cy="1143000"/>
          </a:xfrm>
        </p:spPr>
        <p:txBody>
          <a:bodyPr/>
          <a:lstStyle/>
          <a:p>
            <a:r>
              <a:rPr lang="zh-TW" altLang="en-US" dirty="0" smtClean="0"/>
              <a:t>內部控制四大目標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6378600"/>
              </p:ext>
            </p:extLst>
          </p:nvPr>
        </p:nvGraphicFramePr>
        <p:xfrm>
          <a:off x="683568" y="73608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橢圓 2"/>
          <p:cNvSpPr/>
          <p:nvPr/>
        </p:nvSpPr>
        <p:spPr>
          <a:xfrm>
            <a:off x="1178771" y="4725144"/>
            <a:ext cx="1558450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solidFill>
                  <a:schemeClr val="bg1"/>
                </a:solidFill>
              </a:rPr>
              <a:t>提供</a:t>
            </a:r>
            <a:endParaRPr lang="en-US" altLang="zh-TW" b="1" dirty="0" smtClean="0">
              <a:solidFill>
                <a:schemeClr val="bg1"/>
              </a:solidFill>
            </a:endParaRPr>
          </a:p>
          <a:p>
            <a:pPr algn="ctr"/>
            <a:r>
              <a:rPr lang="zh-TW" altLang="en-US" b="1" dirty="0" smtClean="0">
                <a:solidFill>
                  <a:schemeClr val="bg1"/>
                </a:solidFill>
              </a:rPr>
              <a:t>可靠資訊</a:t>
            </a:r>
            <a:endParaRPr lang="zh-TW" altLang="en-US" b="1" dirty="0">
              <a:solidFill>
                <a:schemeClr val="bg1"/>
              </a:solidFill>
            </a:endParaRPr>
          </a:p>
        </p:txBody>
      </p:sp>
      <p:sp>
        <p:nvSpPr>
          <p:cNvPr id="5" name="橢圓 4"/>
          <p:cNvSpPr/>
          <p:nvPr/>
        </p:nvSpPr>
        <p:spPr>
          <a:xfrm>
            <a:off x="2600099" y="3573016"/>
            <a:ext cx="1755877" cy="1512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b="1" dirty="0" smtClean="0">
                <a:solidFill>
                  <a:schemeClr val="bg1"/>
                </a:solidFill>
              </a:rPr>
              <a:t>遵循</a:t>
            </a:r>
            <a:endParaRPr lang="en-US" altLang="zh-TW" sz="2000" b="1" dirty="0" smtClean="0">
              <a:solidFill>
                <a:schemeClr val="bg1"/>
              </a:solidFill>
            </a:endParaRPr>
          </a:p>
          <a:p>
            <a:pPr algn="ctr"/>
            <a:r>
              <a:rPr lang="zh-TW" altLang="en-US" sz="2000" b="1" dirty="0" smtClean="0">
                <a:solidFill>
                  <a:schemeClr val="bg1"/>
                </a:solidFill>
              </a:rPr>
              <a:t>法令規章</a:t>
            </a:r>
            <a:endParaRPr lang="zh-TW" altLang="en-US" sz="2000" b="1" dirty="0">
              <a:solidFill>
                <a:schemeClr val="bg1"/>
              </a:solidFill>
            </a:endParaRPr>
          </a:p>
        </p:txBody>
      </p:sp>
      <p:sp>
        <p:nvSpPr>
          <p:cNvPr id="6" name="橢圓 5"/>
          <p:cNvSpPr/>
          <p:nvPr/>
        </p:nvSpPr>
        <p:spPr>
          <a:xfrm>
            <a:off x="4435394" y="2853098"/>
            <a:ext cx="1800200" cy="16704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b="1" dirty="0">
                <a:solidFill>
                  <a:schemeClr val="bg1"/>
                </a:solidFill>
              </a:rPr>
              <a:t>合理保障資產安全</a:t>
            </a:r>
          </a:p>
        </p:txBody>
      </p:sp>
      <p:sp>
        <p:nvSpPr>
          <p:cNvPr id="7" name="橢圓 6"/>
          <p:cNvSpPr/>
          <p:nvPr/>
        </p:nvSpPr>
        <p:spPr>
          <a:xfrm>
            <a:off x="6588224" y="2376702"/>
            <a:ext cx="2304256" cy="2146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200" b="1" dirty="0">
                <a:solidFill>
                  <a:schemeClr val="bg1"/>
                </a:solidFill>
              </a:rPr>
              <a:t>提升</a:t>
            </a:r>
            <a:r>
              <a:rPr lang="zh-TW" altLang="en-US" sz="2200" b="1" dirty="0" smtClean="0">
                <a:solidFill>
                  <a:schemeClr val="bg1"/>
                </a:solidFill>
              </a:rPr>
              <a:t>行政</a:t>
            </a:r>
            <a:endParaRPr lang="en-US" altLang="zh-TW" sz="2200" b="1" dirty="0" smtClean="0">
              <a:solidFill>
                <a:schemeClr val="bg1"/>
              </a:solidFill>
            </a:endParaRPr>
          </a:p>
          <a:p>
            <a:pPr algn="ctr"/>
            <a:r>
              <a:rPr lang="zh-TW" altLang="en-US" sz="2200" b="1" dirty="0" smtClean="0">
                <a:solidFill>
                  <a:schemeClr val="bg1"/>
                </a:solidFill>
              </a:rPr>
              <a:t>效率</a:t>
            </a:r>
            <a:r>
              <a:rPr lang="zh-TW" altLang="en-US" sz="2200" b="1" dirty="0">
                <a:solidFill>
                  <a:schemeClr val="bg1"/>
                </a:solidFill>
              </a:rPr>
              <a:t>與效能</a:t>
            </a:r>
          </a:p>
        </p:txBody>
      </p:sp>
      <p:pic>
        <p:nvPicPr>
          <p:cNvPr id="8" name="圖片 7" descr="秘書室logo.jpg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380312" y="4941168"/>
            <a:ext cx="1008112" cy="132545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09029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內部控制五大要素作用流程</a:t>
            </a:r>
            <a:endParaRPr lang="zh-TW" altLang="en-US" sz="3600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8633787"/>
              </p:ext>
            </p:extLst>
          </p:nvPr>
        </p:nvGraphicFramePr>
        <p:xfrm>
          <a:off x="193114" y="1416881"/>
          <a:ext cx="8579296" cy="4641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向右箭號 4"/>
          <p:cNvSpPr/>
          <p:nvPr/>
        </p:nvSpPr>
        <p:spPr>
          <a:xfrm>
            <a:off x="2080001" y="2318933"/>
            <a:ext cx="619791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向右箭號 5"/>
          <p:cNvSpPr/>
          <p:nvPr/>
        </p:nvSpPr>
        <p:spPr>
          <a:xfrm>
            <a:off x="4563560" y="2318933"/>
            <a:ext cx="48920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向左箭號 7"/>
          <p:cNvSpPr/>
          <p:nvPr/>
        </p:nvSpPr>
        <p:spPr>
          <a:xfrm>
            <a:off x="4956989" y="4653136"/>
            <a:ext cx="1353547" cy="57606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026" name="Picture 2" descr="C:\Users\user\AppData\Local\Microsoft\Windows\Temporary Internet Files\Content.IE5\PZ2ZSRUB\MM900178297[1].gif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123160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user\AppData\Local\Microsoft\Windows\Temporary Internet Files\Content.IE5\TO9WOISI\MM900178298[1].gif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5703" y="3113931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user\AppData\Local\Microsoft\Windows\Temporary Internet Files\Content.IE5\FH43122T\MM900178299[1].gif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3113931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user\AppData\Local\Microsoft\Windows\Temporary Internet Files\Content.IE5\0A30UAGQ\MM900178300[1].gif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5752" y="5157192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user\AppData\Local\Microsoft\Windows\Temporary Internet Files\Content.IE5\0A30UAGQ\MM900178301[1].gif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5423892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右彎箭號 8"/>
          <p:cNvSpPr/>
          <p:nvPr/>
        </p:nvSpPr>
        <p:spPr>
          <a:xfrm rot="5400000">
            <a:off x="7263728" y="2457717"/>
            <a:ext cx="813816" cy="868680"/>
          </a:xfrm>
          <a:prstGeom prst="bentArrow">
            <a:avLst>
              <a:gd name="adj1" fmla="val 26221"/>
              <a:gd name="adj2" fmla="val 25000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pic>
        <p:nvPicPr>
          <p:cNvPr id="13" name="圖片 12" descr="秘書室logo.jpg"/>
          <p:cNvPicPr>
            <a:picLocks noChangeAspect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7504" y="31886"/>
            <a:ext cx="1008112" cy="132545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57254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內部控制的觀念架構</a:t>
            </a:r>
            <a:endParaRPr lang="zh-TW" altLang="en-US" sz="36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9513" y="1330063"/>
            <a:ext cx="8229600" cy="4907249"/>
          </a:xfrm>
        </p:spPr>
        <p:txBody>
          <a:bodyPr vert="horz">
            <a:normAutofit/>
          </a:bodyPr>
          <a:lstStyle/>
          <a:p>
            <a:r>
              <a:rPr lang="zh-TW" altLang="en-US" sz="1600" b="1" spc="-100" dirty="0" smtClean="0"/>
              <a:t>四</a:t>
            </a:r>
            <a:endParaRPr lang="en-US" altLang="zh-TW" sz="1600" b="1" spc="-100" dirty="0" smtClean="0"/>
          </a:p>
          <a:p>
            <a:r>
              <a:rPr lang="zh-TW" altLang="en-US" sz="1600" b="1" spc="-100" dirty="0" smtClean="0"/>
              <a:t>大</a:t>
            </a:r>
            <a:endParaRPr lang="en-US" altLang="zh-TW" sz="1600" b="1" spc="-100" dirty="0" smtClean="0"/>
          </a:p>
          <a:p>
            <a:r>
              <a:rPr lang="zh-TW" altLang="en-US" sz="1600" b="1" spc="-100" dirty="0" smtClean="0"/>
              <a:t>目</a:t>
            </a:r>
            <a:endParaRPr lang="en-US" altLang="zh-TW" sz="1600" b="1" spc="-100" dirty="0" smtClean="0"/>
          </a:p>
          <a:p>
            <a:r>
              <a:rPr lang="zh-TW" altLang="en-US" sz="1600" b="1" spc="-100" dirty="0" smtClean="0"/>
              <a:t>標</a:t>
            </a:r>
            <a:endParaRPr lang="en-US" altLang="zh-TW" sz="1600" b="1" spc="-100" dirty="0" smtClean="0"/>
          </a:p>
          <a:p>
            <a:endParaRPr lang="en-US" altLang="zh-TW" sz="1500" b="1" spc="-100" dirty="0"/>
          </a:p>
          <a:p>
            <a:endParaRPr lang="en-US" altLang="zh-TW" sz="1500" b="1" spc="-100" dirty="0" smtClean="0"/>
          </a:p>
          <a:p>
            <a:r>
              <a:rPr lang="zh-TW" altLang="en-US" sz="1600" b="1" spc="-100" dirty="0" smtClean="0"/>
              <a:t>五</a:t>
            </a:r>
            <a:endParaRPr lang="en-US" altLang="zh-TW" sz="1600" b="1" spc="-100" dirty="0" smtClean="0"/>
          </a:p>
          <a:p>
            <a:r>
              <a:rPr lang="zh-TW" altLang="en-US" sz="1600" b="1" spc="-100" dirty="0" smtClean="0"/>
              <a:t>大</a:t>
            </a:r>
            <a:endParaRPr lang="en-US" altLang="zh-TW" sz="1600" b="1" spc="-100" dirty="0" smtClean="0"/>
          </a:p>
          <a:p>
            <a:r>
              <a:rPr lang="zh-TW" altLang="en-US" sz="1600" b="1" spc="-100" dirty="0" smtClean="0"/>
              <a:t>要</a:t>
            </a:r>
            <a:endParaRPr lang="en-US" altLang="zh-TW" sz="1600" b="1" spc="-100" dirty="0" smtClean="0"/>
          </a:p>
          <a:p>
            <a:r>
              <a:rPr lang="zh-TW" altLang="en-US" sz="1600" b="1" spc="-100" dirty="0" smtClean="0"/>
              <a:t>素</a:t>
            </a:r>
            <a:endParaRPr lang="en-US" altLang="zh-TW" sz="1600" b="1" spc="-100" dirty="0" smtClean="0"/>
          </a:p>
          <a:p>
            <a:r>
              <a:rPr lang="zh-TW" altLang="en-US" sz="1600" b="1" spc="-100" dirty="0" smtClean="0"/>
              <a:t>及</a:t>
            </a:r>
            <a:endParaRPr lang="en-US" altLang="zh-TW" sz="1600" b="1" spc="-100" dirty="0" smtClean="0"/>
          </a:p>
          <a:p>
            <a:r>
              <a:rPr lang="zh-TW" altLang="en-US" sz="1600" b="1" spc="-100" dirty="0" smtClean="0"/>
              <a:t>實</a:t>
            </a:r>
            <a:endParaRPr lang="en-US" altLang="zh-TW" sz="1600" b="1" spc="-100" dirty="0" smtClean="0"/>
          </a:p>
          <a:p>
            <a:r>
              <a:rPr lang="zh-TW" altLang="en-US" sz="1600" b="1" spc="-100" dirty="0" smtClean="0"/>
              <a:t>施</a:t>
            </a:r>
            <a:endParaRPr lang="en-US" altLang="zh-TW" sz="1600" b="1" spc="-100" dirty="0" smtClean="0"/>
          </a:p>
          <a:p>
            <a:r>
              <a:rPr lang="zh-TW" altLang="en-US" sz="1600" b="1" spc="-100" dirty="0" smtClean="0"/>
              <a:t>步</a:t>
            </a:r>
            <a:endParaRPr lang="en-US" altLang="zh-TW" sz="1600" b="1" spc="-100" dirty="0" smtClean="0"/>
          </a:p>
          <a:p>
            <a:r>
              <a:rPr lang="zh-TW" altLang="en-US" sz="1600" b="1" spc="-100" dirty="0"/>
              <a:t>驟</a:t>
            </a:r>
          </a:p>
        </p:txBody>
      </p:sp>
      <p:sp>
        <p:nvSpPr>
          <p:cNvPr id="4" name="圓角矩形 3"/>
          <p:cNvSpPr/>
          <p:nvPr/>
        </p:nvSpPr>
        <p:spPr>
          <a:xfrm>
            <a:off x="1187624" y="1475705"/>
            <a:ext cx="7272808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8288" indent="-268288" algn="ctr"/>
            <a:r>
              <a:rPr lang="zh-TW" altLang="en-US" sz="2000" b="1" dirty="0" smtClean="0">
                <a:solidFill>
                  <a:schemeClr val="bg1"/>
                </a:solidFill>
              </a:rPr>
              <a:t>㈠  營運</a:t>
            </a:r>
            <a:r>
              <a:rPr lang="zh-TW" altLang="en-US" sz="2000" b="1" dirty="0">
                <a:solidFill>
                  <a:schemeClr val="bg1"/>
                </a:solidFill>
              </a:rPr>
              <a:t>效率與效能</a:t>
            </a:r>
            <a:r>
              <a:rPr lang="zh-TW" altLang="en-US" sz="2000" b="1" dirty="0" smtClean="0">
                <a:solidFill>
                  <a:schemeClr val="bg1"/>
                </a:solidFill>
              </a:rPr>
              <a:t>提升</a:t>
            </a:r>
            <a:r>
              <a:rPr lang="zh-TW" altLang="en-US" sz="2000" b="1" dirty="0">
                <a:solidFill>
                  <a:schemeClr val="bg1"/>
                </a:solidFill>
              </a:rPr>
              <a:t> </a:t>
            </a:r>
            <a:r>
              <a:rPr lang="zh-TW" altLang="en-US" sz="2000" b="1" dirty="0" smtClean="0">
                <a:solidFill>
                  <a:schemeClr val="bg1"/>
                </a:solidFill>
              </a:rPr>
              <a:t>       ㈡  資產</a:t>
            </a:r>
            <a:r>
              <a:rPr lang="zh-TW" altLang="en-US" sz="2000" b="1" dirty="0">
                <a:solidFill>
                  <a:schemeClr val="bg1"/>
                </a:solidFill>
              </a:rPr>
              <a:t>安全合理</a:t>
            </a:r>
            <a:r>
              <a:rPr lang="zh-TW" altLang="en-US" sz="2000" b="1" dirty="0" smtClean="0">
                <a:solidFill>
                  <a:schemeClr val="bg1"/>
                </a:solidFill>
              </a:rPr>
              <a:t>保障</a:t>
            </a:r>
            <a:endParaRPr lang="en-US" altLang="zh-TW" sz="2000" b="1" dirty="0" smtClean="0">
              <a:solidFill>
                <a:schemeClr val="bg1"/>
              </a:solidFill>
            </a:endParaRPr>
          </a:p>
          <a:p>
            <a:pPr marL="893763" indent="-893763" algn="ctr"/>
            <a:r>
              <a:rPr lang="zh-TW" altLang="en-US" sz="2000" b="1" dirty="0" smtClean="0">
                <a:solidFill>
                  <a:schemeClr val="bg1"/>
                </a:solidFill>
              </a:rPr>
              <a:t>㈢  法令</a:t>
            </a:r>
            <a:r>
              <a:rPr lang="zh-TW" altLang="en-US" sz="2000" b="1" dirty="0">
                <a:solidFill>
                  <a:schemeClr val="bg1"/>
                </a:solidFill>
              </a:rPr>
              <a:t>規章之</a:t>
            </a:r>
            <a:r>
              <a:rPr lang="zh-TW" altLang="en-US" sz="2000" b="1" dirty="0" smtClean="0">
                <a:solidFill>
                  <a:schemeClr val="bg1"/>
                </a:solidFill>
              </a:rPr>
              <a:t>遵循             ㈣  可靠資訊之提供</a:t>
            </a:r>
            <a:endParaRPr lang="zh-TW" altLang="en-US" sz="2000" b="1" dirty="0">
              <a:solidFill>
                <a:schemeClr val="bg1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1211594" y="2617081"/>
            <a:ext cx="983233" cy="3467133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zh-TW" altLang="en-US" sz="2000" b="1" dirty="0" smtClean="0">
                <a:solidFill>
                  <a:schemeClr val="tx1"/>
                </a:solidFill>
              </a:rPr>
              <a:t>④資訊與溝通</a:t>
            </a:r>
            <a:endParaRPr lang="en-US" altLang="zh-TW" sz="2000" b="1" dirty="0" smtClean="0">
              <a:solidFill>
                <a:schemeClr val="tx1"/>
              </a:solidFill>
            </a:endParaRPr>
          </a:p>
          <a:p>
            <a:pPr algn="ctr"/>
            <a:r>
              <a:rPr lang="zh-TW" altLang="en-US" sz="1400" dirty="0" smtClean="0">
                <a:solidFill>
                  <a:schemeClr val="tx1"/>
                </a:solidFill>
              </a:rPr>
              <a:t>控制作業應定期審查以確保其適切性與有效性</a:t>
            </a:r>
            <a:r>
              <a:rPr lang="zh-TW" altLang="en-US" sz="1400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、如需調整應儘速與利害相關者溝通</a:t>
            </a:r>
            <a:endParaRPr lang="zh-TW" altLang="en-US" sz="1400" dirty="0">
              <a:solidFill>
                <a:schemeClr val="tx1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 flipH="1">
            <a:off x="7477879" y="2608004"/>
            <a:ext cx="1008112" cy="3485289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r"/>
            <a:r>
              <a:rPr lang="zh-TW" altLang="en-US" sz="1600" dirty="0" smtClean="0">
                <a:solidFill>
                  <a:schemeClr val="tx1"/>
                </a:solidFill>
              </a:rPr>
              <a:t>風險處理或回應</a:t>
            </a:r>
            <a:endParaRPr lang="en-US" altLang="zh-TW" sz="1600" dirty="0" smtClean="0">
              <a:solidFill>
                <a:schemeClr val="tx1"/>
              </a:solidFill>
            </a:endParaRPr>
          </a:p>
          <a:p>
            <a:pPr algn="r"/>
            <a:endParaRPr lang="en-US" altLang="zh-TW" dirty="0"/>
          </a:p>
          <a:p>
            <a:pPr algn="r"/>
            <a:r>
              <a:rPr lang="zh-TW" altLang="en-US" dirty="0" smtClean="0"/>
              <a:t>    </a:t>
            </a:r>
            <a:endParaRPr lang="zh-TW" altLang="en-US" dirty="0"/>
          </a:p>
        </p:txBody>
      </p:sp>
      <p:sp>
        <p:nvSpPr>
          <p:cNvPr id="7" name="矩形 6"/>
          <p:cNvSpPr/>
          <p:nvPr/>
        </p:nvSpPr>
        <p:spPr>
          <a:xfrm>
            <a:off x="3059280" y="2816147"/>
            <a:ext cx="36004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solidFill>
                  <a:schemeClr val="tx1"/>
                </a:solidFill>
              </a:rPr>
              <a:t>①控制環境</a:t>
            </a:r>
            <a:endParaRPr lang="en-US" altLang="zh-TW" b="1" dirty="0" smtClean="0">
              <a:solidFill>
                <a:schemeClr val="tx1"/>
              </a:solidFill>
            </a:endParaRPr>
          </a:p>
          <a:p>
            <a:pPr algn="ctr"/>
            <a:r>
              <a:rPr lang="zh-TW" altLang="en-US" sz="1600" dirty="0" smtClean="0">
                <a:solidFill>
                  <a:schemeClr val="tx1"/>
                </a:solidFill>
              </a:rPr>
              <a:t>（塑造組織文化及影響其成員對內部控制認知的綜合因素）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2404357" y="3861048"/>
            <a:ext cx="4379912" cy="223224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/>
          <p:cNvSpPr/>
          <p:nvPr/>
        </p:nvSpPr>
        <p:spPr>
          <a:xfrm>
            <a:off x="3374894" y="4089647"/>
            <a:ext cx="576064" cy="183072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zh-TW" altLang="en-US" b="1" dirty="0" smtClean="0">
                <a:solidFill>
                  <a:schemeClr val="tx1"/>
                </a:solidFill>
              </a:rPr>
              <a:t>②風險評估</a:t>
            </a:r>
            <a:endParaRPr lang="zh-TW" altLang="en-US" b="1" dirty="0">
              <a:solidFill>
                <a:schemeClr val="tx1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608006" y="4089647"/>
            <a:ext cx="1789246" cy="457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</a:rPr>
              <a:t>風險辨識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601398" y="4807851"/>
            <a:ext cx="1789246" cy="457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</a:rPr>
              <a:t>風險分析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585795" y="5486603"/>
            <a:ext cx="1789246" cy="43377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</a:rPr>
              <a:t>風險評量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7519865" y="2632524"/>
            <a:ext cx="621703" cy="199725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zh-TW" altLang="en-US" b="1" dirty="0" smtClean="0">
                <a:solidFill>
                  <a:schemeClr val="tx1"/>
                </a:solidFill>
              </a:rPr>
              <a:t>⑤監督</a:t>
            </a:r>
            <a:endParaRPr lang="en-US" altLang="zh-TW" b="1" dirty="0" smtClean="0">
              <a:solidFill>
                <a:schemeClr val="tx1"/>
              </a:solidFill>
            </a:endParaRPr>
          </a:p>
          <a:p>
            <a:pPr algn="ctr"/>
            <a:r>
              <a:rPr lang="zh-TW" altLang="en-US" dirty="0" smtClean="0">
                <a:solidFill>
                  <a:schemeClr val="tx1"/>
                </a:solidFill>
              </a:rPr>
              <a:t>（</a:t>
            </a:r>
            <a:r>
              <a:rPr lang="zh-TW" altLang="en-US" sz="1400" dirty="0" smtClean="0">
                <a:solidFill>
                  <a:schemeClr val="tx1"/>
                </a:solidFill>
              </a:rPr>
              <a:t>內部</a:t>
            </a:r>
            <a:r>
              <a:rPr lang="zh-TW" altLang="en-US" sz="1400" dirty="0">
                <a:solidFill>
                  <a:schemeClr val="tx1"/>
                </a:solidFill>
              </a:rPr>
              <a:t>稽核</a:t>
            </a:r>
            <a:r>
              <a:rPr lang="zh-TW" altLang="en-US" sz="1400" dirty="0" smtClean="0">
                <a:solidFill>
                  <a:schemeClr val="tx1"/>
                </a:solidFill>
              </a:rPr>
              <a:t>）</a:t>
            </a:r>
            <a:endParaRPr lang="zh-TW" altLang="en-US" sz="1400" dirty="0">
              <a:solidFill>
                <a:schemeClr val="tx1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7550342" y="4803757"/>
            <a:ext cx="539802" cy="124805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zh-TW" altLang="en-US" sz="1600" b="1" dirty="0" smtClean="0">
                <a:solidFill>
                  <a:schemeClr val="tx1"/>
                </a:solidFill>
              </a:rPr>
              <a:t>③控制作業</a:t>
            </a:r>
            <a:endParaRPr lang="zh-TW" altLang="en-US" sz="1600" b="1" dirty="0">
              <a:solidFill>
                <a:schemeClr val="tx1"/>
              </a:solidFill>
            </a:endParaRPr>
          </a:p>
        </p:txBody>
      </p:sp>
      <p:cxnSp>
        <p:nvCxnSpPr>
          <p:cNvPr id="17" name="直線單箭頭接點 16"/>
          <p:cNvCxnSpPr/>
          <p:nvPr/>
        </p:nvCxnSpPr>
        <p:spPr>
          <a:xfrm flipV="1">
            <a:off x="2240644" y="2676299"/>
            <a:ext cx="5112568" cy="528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直線單箭頭接點 23"/>
          <p:cNvCxnSpPr/>
          <p:nvPr/>
        </p:nvCxnSpPr>
        <p:spPr>
          <a:xfrm>
            <a:off x="2223200" y="3273347"/>
            <a:ext cx="81724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直線單箭頭接點 31"/>
          <p:cNvCxnSpPr/>
          <p:nvPr/>
        </p:nvCxnSpPr>
        <p:spPr>
          <a:xfrm flipH="1">
            <a:off x="2604064" y="4273306"/>
            <a:ext cx="73265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直線單箭頭接點 34"/>
          <p:cNvCxnSpPr/>
          <p:nvPr/>
        </p:nvCxnSpPr>
        <p:spPr>
          <a:xfrm>
            <a:off x="3984579" y="4285493"/>
            <a:ext cx="56521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直線單箭頭接點 38"/>
          <p:cNvCxnSpPr/>
          <p:nvPr/>
        </p:nvCxnSpPr>
        <p:spPr>
          <a:xfrm>
            <a:off x="3980658" y="5036451"/>
            <a:ext cx="52920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直線單箭頭接點 42"/>
          <p:cNvCxnSpPr/>
          <p:nvPr/>
        </p:nvCxnSpPr>
        <p:spPr>
          <a:xfrm>
            <a:off x="3994254" y="5691100"/>
            <a:ext cx="555537" cy="61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9" name="直線單箭頭接點 48"/>
          <p:cNvCxnSpPr/>
          <p:nvPr/>
        </p:nvCxnSpPr>
        <p:spPr>
          <a:xfrm flipH="1">
            <a:off x="6431124" y="4287064"/>
            <a:ext cx="1046755" cy="30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3" name="直線單箭頭接點 52"/>
          <p:cNvCxnSpPr/>
          <p:nvPr/>
        </p:nvCxnSpPr>
        <p:spPr>
          <a:xfrm flipH="1" flipV="1">
            <a:off x="6423775" y="5036451"/>
            <a:ext cx="1046756" cy="862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8" name="直線單箭頭接點 57"/>
          <p:cNvCxnSpPr/>
          <p:nvPr/>
        </p:nvCxnSpPr>
        <p:spPr>
          <a:xfrm flipH="1">
            <a:off x="6375041" y="5717949"/>
            <a:ext cx="1106488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3" name="直線單箭頭接點 62"/>
          <p:cNvCxnSpPr/>
          <p:nvPr/>
        </p:nvCxnSpPr>
        <p:spPr>
          <a:xfrm flipH="1">
            <a:off x="2604064" y="5048315"/>
            <a:ext cx="76041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7" name="直線單箭頭接點 66"/>
          <p:cNvCxnSpPr/>
          <p:nvPr/>
        </p:nvCxnSpPr>
        <p:spPr>
          <a:xfrm flipH="1">
            <a:off x="2562649" y="5691100"/>
            <a:ext cx="80182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5" name="直線單箭頭接點 74"/>
          <p:cNvCxnSpPr/>
          <p:nvPr/>
        </p:nvCxnSpPr>
        <p:spPr>
          <a:xfrm flipH="1" flipV="1">
            <a:off x="6690782" y="3304227"/>
            <a:ext cx="758724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27" name="圖片 26" descr="秘書室log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7504" y="31886"/>
            <a:ext cx="1008112" cy="132545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12579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要素</a:t>
            </a:r>
            <a:r>
              <a:rPr lang="en-US" altLang="zh-TW" sz="3600" dirty="0" smtClean="0"/>
              <a:t>1/5</a:t>
            </a:r>
            <a:r>
              <a:rPr lang="zh-TW" altLang="en-US" sz="3600" dirty="0" smtClean="0"/>
              <a:t>   控制環境內涵</a:t>
            </a:r>
            <a:endParaRPr lang="zh-TW" altLang="en-US" sz="3600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285750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圖片 4" descr="秘書室logo.jpg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7504" y="31886"/>
            <a:ext cx="1008112" cy="132545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7596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-309228" y="253295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2800" dirty="0" smtClean="0"/>
              <a:t>要素</a:t>
            </a:r>
            <a:r>
              <a:rPr lang="en-US" altLang="zh-TW" sz="2800" dirty="0" smtClean="0"/>
              <a:t>2/5</a:t>
            </a:r>
            <a:r>
              <a:rPr lang="zh-TW" altLang="en-US" sz="2800" dirty="0" smtClean="0"/>
              <a:t>   風險評估內涵</a:t>
            </a:r>
            <a:endParaRPr lang="zh-TW" altLang="en-US" sz="2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圓角矩形 3"/>
          <p:cNvSpPr/>
          <p:nvPr/>
        </p:nvSpPr>
        <p:spPr>
          <a:xfrm>
            <a:off x="251520" y="1617704"/>
            <a:ext cx="8435280" cy="447559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kern="1500" dirty="0" smtClean="0">
                <a:solidFill>
                  <a:schemeClr val="bg2">
                    <a:lumMod val="90000"/>
                  </a:schemeClr>
                </a:solidFill>
                <a:latin typeface="+mn-ea"/>
              </a:rPr>
              <a:t>辨識攸關之策略風險因素 </a:t>
            </a:r>
            <a:endParaRPr lang="en-US" altLang="zh-TW" sz="2800" kern="1500" dirty="0" smtClean="0">
              <a:solidFill>
                <a:schemeClr val="bg2">
                  <a:lumMod val="90000"/>
                </a:schemeClr>
              </a:solidFill>
              <a:latin typeface="+mn-ea"/>
            </a:endParaRPr>
          </a:p>
          <a:p>
            <a:pPr algn="ctr"/>
            <a:r>
              <a:rPr lang="zh-TW" altLang="en-US" sz="2800" kern="1500" dirty="0" smtClean="0">
                <a:latin typeface="+mn-ea"/>
              </a:rPr>
              <a:t>        </a:t>
            </a:r>
            <a:endParaRPr lang="en-US" altLang="zh-TW" sz="2800" kern="1500" dirty="0" smtClean="0">
              <a:latin typeface="+mn-ea"/>
            </a:endParaRPr>
          </a:p>
          <a:p>
            <a:pPr algn="ctr"/>
            <a:r>
              <a:rPr lang="zh-TW" altLang="en-US" sz="2800" kern="1500" dirty="0" smtClean="0">
                <a:solidFill>
                  <a:schemeClr val="bg2">
                    <a:lumMod val="90000"/>
                  </a:schemeClr>
                </a:solidFill>
                <a:latin typeface="+mn-ea"/>
                <a:cs typeface="Arial Unicode MS"/>
              </a:rPr>
              <a:t>分析該風險之影響程度與發生可能性</a:t>
            </a:r>
            <a:endParaRPr lang="en-US" altLang="zh-TW" sz="2800" kern="1500" dirty="0" smtClean="0">
              <a:solidFill>
                <a:schemeClr val="bg2">
                  <a:lumMod val="90000"/>
                </a:schemeClr>
              </a:solidFill>
              <a:latin typeface="+mn-ea"/>
              <a:cs typeface="Arial Unicode MS"/>
            </a:endParaRPr>
          </a:p>
          <a:p>
            <a:pPr algn="ctr"/>
            <a:endParaRPr lang="en-US" altLang="zh-TW" sz="2800" kern="1500" dirty="0">
              <a:latin typeface="+mn-ea"/>
              <a:cs typeface="Arial Unicode MS"/>
            </a:endParaRPr>
          </a:p>
          <a:p>
            <a:pPr algn="ctr"/>
            <a:r>
              <a:rPr lang="zh-TW" altLang="en-US" sz="2800" kern="1500" dirty="0" smtClean="0">
                <a:latin typeface="+mn-ea"/>
                <a:cs typeface="Arial Unicode MS"/>
              </a:rPr>
              <a:t>       </a:t>
            </a:r>
            <a:r>
              <a:rPr lang="zh-TW" altLang="en-US" sz="2800" kern="1500" dirty="0" smtClean="0">
                <a:solidFill>
                  <a:schemeClr val="bg2">
                    <a:lumMod val="90000"/>
                  </a:schemeClr>
                </a:solidFill>
                <a:latin typeface="+mn-ea"/>
                <a:cs typeface="Arial Unicode MS"/>
              </a:rPr>
              <a:t>據以評量估風險等級        </a:t>
            </a:r>
            <a:endParaRPr lang="en-US" altLang="zh-TW" sz="2800" kern="1500" dirty="0" smtClean="0">
              <a:solidFill>
                <a:schemeClr val="bg2">
                  <a:lumMod val="90000"/>
                </a:schemeClr>
              </a:solidFill>
              <a:latin typeface="+mn-ea"/>
              <a:cs typeface="Arial Unicode MS"/>
            </a:endParaRPr>
          </a:p>
          <a:p>
            <a:pPr algn="ctr"/>
            <a:endParaRPr lang="en-US" altLang="zh-TW" sz="2800" kern="1500" dirty="0">
              <a:solidFill>
                <a:schemeClr val="bg2">
                  <a:lumMod val="90000"/>
                </a:schemeClr>
              </a:solidFill>
              <a:latin typeface="+mn-ea"/>
              <a:cs typeface="Arial Unicode MS"/>
            </a:endParaRPr>
          </a:p>
          <a:p>
            <a:pPr algn="ctr"/>
            <a:r>
              <a:rPr lang="zh-TW" altLang="en-US" sz="2800" kern="1500" dirty="0" smtClean="0">
                <a:solidFill>
                  <a:schemeClr val="bg2">
                    <a:lumMod val="90000"/>
                  </a:schemeClr>
                </a:solidFill>
                <a:latin typeface="+mn-ea"/>
                <a:cs typeface="Arial Unicode MS"/>
              </a:rPr>
              <a:t>最後再評量對風險可忍受程度</a:t>
            </a:r>
            <a:endParaRPr lang="zh-TW" altLang="en-US" sz="2800" kern="1500" dirty="0">
              <a:solidFill>
                <a:schemeClr val="bg2">
                  <a:lumMod val="90000"/>
                </a:schemeClr>
              </a:solidFill>
              <a:latin typeface="+mn-ea"/>
            </a:endParaRPr>
          </a:p>
        </p:txBody>
      </p:sp>
      <p:sp>
        <p:nvSpPr>
          <p:cNvPr id="10" name="向下箭號 9"/>
          <p:cNvSpPr/>
          <p:nvPr/>
        </p:nvSpPr>
        <p:spPr>
          <a:xfrm>
            <a:off x="4329684" y="2831011"/>
            <a:ext cx="547116" cy="381965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向下箭號 10"/>
          <p:cNvSpPr/>
          <p:nvPr/>
        </p:nvSpPr>
        <p:spPr>
          <a:xfrm>
            <a:off x="4374212" y="3641176"/>
            <a:ext cx="502588" cy="435896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向下箭號 11"/>
          <p:cNvSpPr/>
          <p:nvPr/>
        </p:nvSpPr>
        <p:spPr>
          <a:xfrm>
            <a:off x="4344540" y="4560224"/>
            <a:ext cx="563381" cy="380944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8" name="圖片 7" descr="秘書室log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7504" y="31886"/>
            <a:ext cx="1008112" cy="132545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文字方塊 4"/>
          <p:cNvSpPr txBox="1"/>
          <p:nvPr/>
        </p:nvSpPr>
        <p:spPr>
          <a:xfrm>
            <a:off x="1891661" y="1033949"/>
            <a:ext cx="52526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政府內部控制制度為</a:t>
            </a:r>
            <a:r>
              <a:rPr lang="zh-TW" altLang="en-US" b="1" dirty="0" smtClean="0"/>
              <a:t>風險導向</a:t>
            </a:r>
            <a:r>
              <a:rPr lang="zh-TW" altLang="en-US" dirty="0" smtClean="0"/>
              <a:t>的內部控制制度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14912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-828600" y="332656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2800" dirty="0" smtClean="0"/>
              <a:t>屬於學校之風險範疇</a:t>
            </a:r>
            <a:endParaRPr lang="zh-TW" altLang="en-US" sz="2800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7203093"/>
              </p:ext>
            </p:extLst>
          </p:nvPr>
        </p:nvGraphicFramePr>
        <p:xfrm>
          <a:off x="457200" y="1484313"/>
          <a:ext cx="8229600" cy="4641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50" name="Picture 2" descr="C:\Users\user\AppData\Local\Microsoft\Windows\Temporary Internet Files\Content.IE5\Q0U8A240\MC900334240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4149080"/>
            <a:ext cx="1814170" cy="1763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圖片 4" descr="秘書室logo.jpg"/>
          <p:cNvPicPr>
            <a:picLocks noChangeAspect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7504" y="31886"/>
            <a:ext cx="1008112" cy="132545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9790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-396552" y="360842"/>
            <a:ext cx="8229600" cy="769858"/>
          </a:xfrm>
        </p:spPr>
        <p:txBody>
          <a:bodyPr>
            <a:normAutofit/>
          </a:bodyPr>
          <a:lstStyle/>
          <a:p>
            <a:r>
              <a:rPr lang="zh-TW" altLang="en-US" sz="2800" dirty="0" smtClean="0"/>
              <a:t>本校之風險因素分析標準</a:t>
            </a:r>
            <a:endParaRPr lang="zh-TW" altLang="en-US" sz="2800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0325254"/>
              </p:ext>
            </p:extLst>
          </p:nvPr>
        </p:nvGraphicFramePr>
        <p:xfrm>
          <a:off x="1135048" y="1145604"/>
          <a:ext cx="7344816" cy="2847573"/>
        </p:xfrm>
        <a:graphic>
          <a:graphicData uri="http://schemas.openxmlformats.org/drawingml/2006/table">
            <a:tbl>
              <a:tblPr/>
              <a:tblGrid>
                <a:gridCol w="6382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38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8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97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42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895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1491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731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等級</a:t>
                      </a:r>
                      <a:endParaRPr lang="zh-TW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影響</a:t>
                      </a:r>
                      <a:endParaRPr lang="zh-TW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程度</a:t>
                      </a:r>
                      <a:endParaRPr lang="zh-TW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影響</a:t>
                      </a:r>
                      <a:endParaRPr lang="zh-TW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學校形象</a:t>
                      </a:r>
                      <a:endParaRPr lang="zh-TW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法規</a:t>
                      </a:r>
                      <a:r>
                        <a:rPr lang="en-US" sz="14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zh-TW" sz="14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上級機關處分</a:t>
                      </a:r>
                      <a:endParaRPr lang="zh-TW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財物</a:t>
                      </a:r>
                      <a:endParaRPr lang="zh-TW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損失</a:t>
                      </a:r>
                      <a:endParaRPr lang="zh-TW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人員</a:t>
                      </a:r>
                      <a:endParaRPr lang="zh-TW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傷亡</a:t>
                      </a:r>
                      <a:endParaRPr lang="zh-TW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申訴</a:t>
                      </a:r>
                      <a:r>
                        <a:rPr lang="en-US" sz="14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/</a:t>
                      </a:r>
                      <a:endParaRPr lang="zh-TW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抱怨</a:t>
                      </a:r>
                      <a:endParaRPr lang="zh-TW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86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lang="zh-TW" sz="1800" b="1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非常</a:t>
                      </a:r>
                      <a:endParaRPr lang="zh-TW" sz="1200" b="1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嚴重</a:t>
                      </a:r>
                      <a:endParaRPr lang="zh-TW" sz="1200" b="1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國際新聞媒體</a:t>
                      </a:r>
                      <a:endParaRPr lang="zh-TW" sz="12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報導負面新聞</a:t>
                      </a:r>
                      <a:endParaRPr lang="zh-TW" sz="12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依法懲處</a:t>
                      </a:r>
                      <a:endParaRPr lang="zh-TW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新臺幣</a:t>
                      </a:r>
                      <a:r>
                        <a:rPr lang="en-US" sz="14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100</a:t>
                      </a:r>
                      <a:r>
                        <a:rPr lang="zh-TW" sz="14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萬元以上</a:t>
                      </a:r>
                      <a:endParaRPr lang="zh-TW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人員死亡</a:t>
                      </a:r>
                      <a:endParaRPr lang="zh-TW" sz="12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團體</a:t>
                      </a:r>
                      <a:r>
                        <a:rPr lang="en-US" sz="14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(11</a:t>
                      </a:r>
                      <a:r>
                        <a:rPr lang="zh-TW" sz="14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名以上</a:t>
                      </a:r>
                      <a:r>
                        <a:rPr lang="en-US" sz="14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lang="zh-TW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87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lang="zh-TW" sz="1800" b="1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嚴重</a:t>
                      </a:r>
                      <a:endParaRPr lang="zh-TW" sz="1200" b="1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臺灣新聞媒體</a:t>
                      </a:r>
                      <a:endParaRPr lang="zh-TW" sz="12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報導負面新聞</a:t>
                      </a:r>
                      <a:endParaRPr lang="zh-TW" sz="12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限期改善</a:t>
                      </a:r>
                      <a:endParaRPr lang="zh-TW" sz="12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新臺幣</a:t>
                      </a:r>
                      <a:r>
                        <a:rPr lang="en-US" sz="14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100</a:t>
                      </a:r>
                      <a:r>
                        <a:rPr lang="zh-TW" sz="14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萬至</a:t>
                      </a:r>
                      <a:r>
                        <a:rPr lang="en-US" sz="14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zh-TW" sz="14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萬元</a:t>
                      </a:r>
                      <a:endParaRPr lang="zh-TW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人員重傷</a:t>
                      </a:r>
                      <a:endParaRPr lang="zh-TW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多數人</a:t>
                      </a:r>
                      <a:endParaRPr lang="zh-TW" sz="12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(3-10</a:t>
                      </a:r>
                      <a:r>
                        <a:rPr lang="zh-TW" sz="1400" kern="10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名</a:t>
                      </a:r>
                      <a:r>
                        <a:rPr lang="en-US" sz="1400" kern="10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lang="zh-TW" sz="12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69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lang="zh-TW" sz="1800" b="1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輕微</a:t>
                      </a:r>
                      <a:endParaRPr lang="zh-TW" sz="1200" b="1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區域新聞媒體</a:t>
                      </a:r>
                      <a:endParaRPr lang="zh-TW" sz="12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報導負面新聞</a:t>
                      </a:r>
                      <a:endParaRPr lang="zh-TW" sz="12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書面說明</a:t>
                      </a:r>
                      <a:endParaRPr lang="zh-TW" sz="12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或回應</a:t>
                      </a:r>
                      <a:endParaRPr lang="zh-TW" sz="12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新臺幣</a:t>
                      </a:r>
                      <a:r>
                        <a:rPr lang="en-US" sz="1400" kern="10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zh-TW" sz="1400" kern="10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萬元以下</a:t>
                      </a:r>
                      <a:endParaRPr lang="zh-TW" sz="12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人員輕傷</a:t>
                      </a:r>
                      <a:endParaRPr lang="zh-TW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少數人</a:t>
                      </a:r>
                      <a:endParaRPr lang="zh-TW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(2</a:t>
                      </a:r>
                      <a:r>
                        <a:rPr lang="zh-TW" sz="14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名以下</a:t>
                      </a:r>
                      <a:r>
                        <a:rPr lang="en-US" sz="14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lang="zh-TW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7003102"/>
              </p:ext>
            </p:extLst>
          </p:nvPr>
        </p:nvGraphicFramePr>
        <p:xfrm>
          <a:off x="1115617" y="4149080"/>
          <a:ext cx="7364248" cy="2232248"/>
        </p:xfrm>
        <a:graphic>
          <a:graphicData uri="http://schemas.openxmlformats.org/drawingml/2006/table">
            <a:tbl>
              <a:tblPr/>
              <a:tblGrid>
                <a:gridCol w="6562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40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699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339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204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等級</a:t>
                      </a:r>
                      <a:endParaRPr lang="zh-TW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發生機率分類</a:t>
                      </a:r>
                      <a:endParaRPr lang="zh-TW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發生機率</a:t>
                      </a:r>
                      <a:endParaRPr lang="zh-TW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百分比</a:t>
                      </a:r>
                      <a:endParaRPr lang="zh-TW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詳細描述</a:t>
                      </a:r>
                      <a:endParaRPr lang="zh-TW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6710">
                <a:tc>
                  <a:txBody>
                    <a:bodyPr/>
                    <a:lstStyle/>
                    <a:p>
                      <a:pPr marL="117475" algn="ctr"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lang="zh-TW" sz="1800" b="1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7475" algn="ctr"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幾乎確定</a:t>
                      </a:r>
                      <a:endParaRPr lang="zh-TW" sz="1200" b="1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61-100%</a:t>
                      </a:r>
                      <a:endParaRPr lang="zh-TW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" indent="-17780" algn="ctr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在大部分的情況下會</a:t>
                      </a:r>
                      <a:r>
                        <a:rPr lang="zh-TW" sz="14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發生</a:t>
                      </a:r>
                      <a:endParaRPr lang="en-US" altLang="zh-TW" sz="1400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1270" indent="-17780" algn="ctr">
                        <a:spcAft>
                          <a:spcPts val="0"/>
                        </a:spcAft>
                      </a:pPr>
                      <a:r>
                        <a:rPr lang="en-US" altLang="zh-TW" sz="12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zh-TW" altLang="en-US" sz="12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年內發生數次或一定會發生</a:t>
                      </a:r>
                      <a:endParaRPr lang="zh-TW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9791">
                <a:tc>
                  <a:txBody>
                    <a:bodyPr/>
                    <a:lstStyle/>
                    <a:p>
                      <a:pPr marL="117475" algn="ctr"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lang="zh-TW" sz="1800" b="1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7475" algn="ctr"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可能</a:t>
                      </a:r>
                      <a:endParaRPr lang="zh-TW" sz="1200" b="1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31-60%</a:t>
                      </a:r>
                      <a:endParaRPr lang="zh-TW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" indent="-17780" algn="ctr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有些情況下會</a:t>
                      </a:r>
                      <a:r>
                        <a:rPr lang="zh-TW" sz="14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發生</a:t>
                      </a:r>
                      <a:endParaRPr lang="en-US" altLang="zh-TW" sz="1400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1270" indent="-17780" algn="ctr">
                        <a:spcAft>
                          <a:spcPts val="0"/>
                        </a:spcAft>
                      </a:pPr>
                      <a:r>
                        <a:rPr lang="en-US" altLang="zh-TW" sz="12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zh-TW" altLang="en-US" sz="12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年內可能發生</a:t>
                      </a:r>
                      <a:endParaRPr lang="zh-TW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5310">
                <a:tc>
                  <a:txBody>
                    <a:bodyPr/>
                    <a:lstStyle/>
                    <a:p>
                      <a:pPr marL="117475" algn="ctr"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lang="zh-TW" sz="1800" b="1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7475" algn="ctr"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幾乎不可能</a:t>
                      </a:r>
                      <a:endParaRPr lang="zh-TW" sz="1200" b="1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0-30%</a:t>
                      </a:r>
                      <a:endParaRPr lang="zh-TW" sz="12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" indent="-17780" algn="ctr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只會在特殊的情況下</a:t>
                      </a:r>
                      <a:r>
                        <a:rPr lang="zh-TW" sz="14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發生</a:t>
                      </a:r>
                      <a:endParaRPr lang="en-US" altLang="zh-TW" sz="1400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1270" indent="-17780" algn="ctr">
                        <a:spcAft>
                          <a:spcPts val="0"/>
                        </a:spcAft>
                      </a:pPr>
                      <a:r>
                        <a:rPr lang="en-US" altLang="zh-TW" sz="12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zh-TW" altLang="en-US" sz="12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年內不太可能會發生</a:t>
                      </a:r>
                      <a:endParaRPr lang="zh-TW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矩形圖說文字 5"/>
          <p:cNvSpPr/>
          <p:nvPr/>
        </p:nvSpPr>
        <p:spPr>
          <a:xfrm>
            <a:off x="395536" y="1628800"/>
            <a:ext cx="432048" cy="1656184"/>
          </a:xfrm>
          <a:prstGeom prst="wedgeRectCallout">
            <a:avLst>
              <a:gd name="adj1" fmla="val 107267"/>
              <a:gd name="adj2" fmla="val 24878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zh-TW" altLang="en-US" sz="1600" dirty="0" smtClean="0"/>
              <a:t>影響程度等級表</a:t>
            </a:r>
            <a:endParaRPr lang="zh-TW" altLang="en-US" sz="1600" dirty="0"/>
          </a:p>
        </p:txBody>
      </p:sp>
      <p:sp>
        <p:nvSpPr>
          <p:cNvPr id="7" name="矩形圖說文字 6"/>
          <p:cNvSpPr/>
          <p:nvPr/>
        </p:nvSpPr>
        <p:spPr>
          <a:xfrm>
            <a:off x="395536" y="4221088"/>
            <a:ext cx="432048" cy="1800200"/>
          </a:xfrm>
          <a:prstGeom prst="wedgeRectCallout">
            <a:avLst>
              <a:gd name="adj1" fmla="val 102801"/>
              <a:gd name="adj2" fmla="val 28307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600" dirty="0" smtClean="0"/>
              <a:t>發生機率等級表</a:t>
            </a:r>
            <a:endParaRPr lang="zh-TW" altLang="en-US" sz="1600" dirty="0"/>
          </a:p>
        </p:txBody>
      </p:sp>
      <p:pic>
        <p:nvPicPr>
          <p:cNvPr id="8" name="圖片 7" descr="秘書室log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7504" y="31886"/>
            <a:ext cx="1008112" cy="132545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34442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54832" y="2132856"/>
            <a:ext cx="7772400" cy="1500187"/>
          </a:xfrm>
        </p:spPr>
        <p:txBody>
          <a:bodyPr>
            <a:normAutofit/>
          </a:bodyPr>
          <a:lstStyle/>
          <a:p>
            <a:r>
              <a:rPr lang="zh-TW" altLang="en-US" sz="4000" dirty="0" smtClean="0">
                <a:solidFill>
                  <a:schemeClr val="tx2">
                    <a:lumMod val="75000"/>
                  </a:schemeClr>
                </a:solidFill>
              </a:rPr>
              <a:t>壹</a:t>
            </a:r>
            <a:r>
              <a:rPr lang="zh-TW" altLang="en-US" sz="4000" dirty="0" smtClean="0">
                <a:solidFill>
                  <a:schemeClr val="tx2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、本校</a:t>
            </a:r>
            <a:r>
              <a:rPr lang="zh-TW" altLang="en-US" sz="4000" dirty="0" smtClean="0">
                <a:solidFill>
                  <a:schemeClr val="tx2">
                    <a:lumMod val="75000"/>
                  </a:schemeClr>
                </a:solidFill>
              </a:rPr>
              <a:t>內部控制制度建置</a:t>
            </a:r>
            <a:endParaRPr lang="zh-TW" altLang="en-US" sz="40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圖片 3" descr="秘書室log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23528" y="332655"/>
            <a:ext cx="1296144" cy="170415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13114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-540568" y="286345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2800" dirty="0"/>
              <a:t>本校風險圖</a:t>
            </a:r>
            <a:r>
              <a:rPr lang="zh-TW" altLang="en-US" sz="2800" dirty="0" smtClean="0"/>
              <a:t>象及風險值設定</a:t>
            </a:r>
            <a:endParaRPr lang="zh-TW" altLang="en-US" sz="2800" dirty="0"/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4573271"/>
              </p:ext>
            </p:extLst>
          </p:nvPr>
        </p:nvGraphicFramePr>
        <p:xfrm>
          <a:off x="899592" y="1501352"/>
          <a:ext cx="7416824" cy="4243713"/>
        </p:xfrm>
        <a:graphic>
          <a:graphicData uri="http://schemas.openxmlformats.org/drawingml/2006/table">
            <a:tbl>
              <a:tblPr firstRow="1" firstCol="1" bandRow="1"/>
              <a:tblGrid>
                <a:gridCol w="16057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329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93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787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424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影 響 程 度</a:t>
                      </a:r>
                      <a:endParaRPr lang="zh-TW" sz="20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風 </a:t>
                      </a:r>
                      <a:r>
                        <a:rPr lang="zh-TW" sz="2400" b="1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險 值</a:t>
                      </a:r>
                      <a:r>
                        <a:rPr lang="en-US" sz="2400" b="1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zh-TW" sz="2400" b="1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風險分布</a:t>
                      </a:r>
                      <a:r>
                        <a:rPr lang="en-US" sz="2400" b="1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lang="zh-TW" sz="2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5453"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endParaRPr lang="en-US" altLang="zh-TW" sz="1800" b="1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sz="1800" b="1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非常</a:t>
                      </a:r>
                      <a:r>
                        <a:rPr lang="zh-TW" sz="1800" b="1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嚴重</a:t>
                      </a:r>
                      <a:r>
                        <a:rPr lang="en-US" sz="1800" b="1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(3)</a:t>
                      </a:r>
                      <a:endParaRPr lang="zh-TW" sz="1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rgbClr val="C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lang="zh-TW" sz="2000" kern="100" dirty="0">
                        <a:solidFill>
                          <a:srgbClr val="C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18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高度</a:t>
                      </a:r>
                      <a:r>
                        <a:rPr lang="en-US" sz="18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lang="zh-TW" sz="1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rgbClr val="C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lang="zh-TW" sz="2000" kern="100" dirty="0">
                        <a:solidFill>
                          <a:srgbClr val="C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18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高度</a:t>
                      </a:r>
                      <a:r>
                        <a:rPr lang="en-US" sz="18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lang="zh-TW" sz="1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rgbClr val="C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9</a:t>
                      </a:r>
                      <a:endParaRPr lang="zh-TW" sz="2000" kern="100" dirty="0">
                        <a:solidFill>
                          <a:srgbClr val="C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18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極度</a:t>
                      </a:r>
                      <a:r>
                        <a:rPr lang="en-US" sz="18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lang="zh-TW" sz="1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6756"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endParaRPr lang="en-US" altLang="zh-TW" sz="1800" b="1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sz="1800" b="1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嚴重</a:t>
                      </a:r>
                      <a:r>
                        <a:rPr lang="en-US" sz="1800" b="1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(2)</a:t>
                      </a:r>
                      <a:endParaRPr lang="zh-TW" sz="1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lang="zh-TW" sz="20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18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中度</a:t>
                      </a:r>
                      <a:r>
                        <a:rPr lang="en-US" sz="18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lang="zh-TW" sz="1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rgbClr val="C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lang="zh-TW" sz="2000" kern="100" dirty="0">
                        <a:solidFill>
                          <a:srgbClr val="C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18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高度</a:t>
                      </a:r>
                      <a:r>
                        <a:rPr lang="en-US" sz="18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lang="zh-TW" sz="1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rgbClr val="C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lang="zh-TW" sz="2000" kern="100" dirty="0">
                        <a:solidFill>
                          <a:srgbClr val="C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18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高度</a:t>
                      </a:r>
                      <a:r>
                        <a:rPr lang="en-US" sz="18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lang="zh-TW" sz="1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4480"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endParaRPr lang="en-US" altLang="zh-TW" sz="1800" b="1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sz="1800" b="1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輕微</a:t>
                      </a:r>
                      <a:r>
                        <a:rPr lang="en-US" sz="1800" b="1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(1)</a:t>
                      </a:r>
                      <a:endParaRPr lang="zh-TW" sz="1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lang="zh-TW" sz="20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18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低度</a:t>
                      </a:r>
                      <a:r>
                        <a:rPr lang="en-US" sz="18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lang="zh-TW" sz="1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lang="zh-TW" sz="20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18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中度</a:t>
                      </a:r>
                      <a:r>
                        <a:rPr lang="en-US" sz="18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lang="zh-TW" sz="1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rgbClr val="C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lang="zh-TW" sz="2000" kern="100" dirty="0">
                        <a:solidFill>
                          <a:srgbClr val="C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18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高度</a:t>
                      </a:r>
                      <a:r>
                        <a:rPr lang="en-US" sz="18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lang="zh-TW" sz="1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6688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zh-TW" sz="18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幾乎不可能</a:t>
                      </a:r>
                      <a:r>
                        <a:rPr lang="en-US" sz="1800" b="1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(1)</a:t>
                      </a:r>
                      <a:endParaRPr lang="zh-TW" sz="1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可能</a:t>
                      </a:r>
                      <a:r>
                        <a:rPr lang="en-US" sz="1800" b="1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(2)</a:t>
                      </a:r>
                      <a:endParaRPr lang="zh-TW" sz="1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幾乎確定</a:t>
                      </a:r>
                      <a:r>
                        <a:rPr lang="en-US" sz="1800" b="1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(3)</a:t>
                      </a:r>
                      <a:endParaRPr lang="zh-TW" sz="1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791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發 生 機 率</a:t>
                      </a:r>
                      <a:endParaRPr lang="zh-TW" sz="20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矩形 5"/>
          <p:cNvSpPr/>
          <p:nvPr/>
        </p:nvSpPr>
        <p:spPr>
          <a:xfrm>
            <a:off x="1259632" y="5877272"/>
            <a:ext cx="70567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sz="2000" b="1" dirty="0">
                <a:solidFill>
                  <a:srgbClr val="C00000"/>
                </a:solidFill>
                <a:latin typeface="+mn-ea"/>
                <a:cs typeface="Times New Roman" panose="02020603050405020304" pitchFamily="18" charset="0"/>
              </a:rPr>
              <a:t>本校可接受之風險</a:t>
            </a:r>
            <a:r>
              <a:rPr lang="zh-TW" altLang="zh-TW" sz="2000" b="1" dirty="0" smtClean="0">
                <a:solidFill>
                  <a:srgbClr val="C00000"/>
                </a:solidFill>
                <a:latin typeface="+mn-ea"/>
                <a:cs typeface="Times New Roman" panose="02020603050405020304" pitchFamily="18" charset="0"/>
              </a:rPr>
              <a:t>值</a:t>
            </a:r>
            <a:r>
              <a:rPr lang="zh-TW" altLang="en-US" sz="2000" b="1" dirty="0" smtClean="0">
                <a:solidFill>
                  <a:srgbClr val="C00000"/>
                </a:solidFill>
                <a:latin typeface="+mn-ea"/>
                <a:cs typeface="Times New Roman" panose="02020603050405020304" pitchFamily="18" charset="0"/>
              </a:rPr>
              <a:t>設定</a:t>
            </a:r>
            <a:r>
              <a:rPr lang="zh-TW" altLang="zh-TW" sz="2000" b="1" dirty="0" smtClean="0">
                <a:solidFill>
                  <a:srgbClr val="C00000"/>
                </a:solidFill>
                <a:latin typeface="+mn-ea"/>
                <a:cs typeface="Times New Roman" panose="02020603050405020304" pitchFamily="18" charset="0"/>
              </a:rPr>
              <a:t>為</a:t>
            </a:r>
            <a:r>
              <a:rPr lang="zh-TW" altLang="en-US" sz="2000" b="1" dirty="0" smtClean="0">
                <a:solidFill>
                  <a:srgbClr val="C00000"/>
                </a:solidFill>
                <a:latin typeface="+mn-ea"/>
                <a:cs typeface="Times New Roman" panose="02020603050405020304" pitchFamily="18" charset="0"/>
              </a:rPr>
              <a:t> </a:t>
            </a:r>
            <a:r>
              <a:rPr lang="en-US" altLang="zh-TW" sz="2000" b="1" dirty="0" smtClean="0">
                <a:solidFill>
                  <a:srgbClr val="C00000"/>
                </a:solidFill>
                <a:latin typeface="+mn-ea"/>
                <a:cs typeface="Times New Roman" panose="02020603050405020304" pitchFamily="18" charset="0"/>
              </a:rPr>
              <a:t>2</a:t>
            </a:r>
            <a:r>
              <a:rPr lang="zh-TW" altLang="zh-TW" sz="2000" b="1" dirty="0">
                <a:solidFill>
                  <a:srgbClr val="C00000"/>
                </a:solidFill>
                <a:latin typeface="+mn-ea"/>
                <a:cs typeface="Times New Roman" panose="02020603050405020304" pitchFamily="18" charset="0"/>
              </a:rPr>
              <a:t>（風險值﹦影響程度</a:t>
            </a:r>
            <a:r>
              <a:rPr lang="en-US" altLang="zh-TW" sz="2000" b="1" dirty="0">
                <a:solidFill>
                  <a:srgbClr val="C00000"/>
                </a:solidFill>
                <a:latin typeface="+mn-ea"/>
                <a:cs typeface="Times New Roman" panose="02020603050405020304" pitchFamily="18" charset="0"/>
              </a:rPr>
              <a:t>*</a:t>
            </a:r>
            <a:r>
              <a:rPr lang="zh-TW" altLang="zh-TW" sz="2000" b="1" dirty="0">
                <a:solidFill>
                  <a:srgbClr val="C00000"/>
                </a:solidFill>
                <a:latin typeface="+mn-ea"/>
                <a:cs typeface="Times New Roman" panose="02020603050405020304" pitchFamily="18" charset="0"/>
              </a:rPr>
              <a:t>發生機率）</a:t>
            </a:r>
            <a:endParaRPr lang="zh-TW" altLang="en-US" sz="2000" b="1" dirty="0">
              <a:solidFill>
                <a:srgbClr val="C00000"/>
              </a:solidFill>
              <a:latin typeface="+mn-ea"/>
            </a:endParaRPr>
          </a:p>
        </p:txBody>
      </p:sp>
      <p:cxnSp>
        <p:nvCxnSpPr>
          <p:cNvPr id="8" name="直線接點 7"/>
          <p:cNvCxnSpPr/>
          <p:nvPr/>
        </p:nvCxnSpPr>
        <p:spPr>
          <a:xfrm flipV="1">
            <a:off x="1115616" y="4869160"/>
            <a:ext cx="1440160" cy="86409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7" name="圖片 6" descr="秘書室log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7504" y="31886"/>
            <a:ext cx="1008112" cy="132545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299943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-612576" y="265188"/>
            <a:ext cx="8229600" cy="985882"/>
          </a:xfrm>
        </p:spPr>
        <p:txBody>
          <a:bodyPr>
            <a:normAutofit/>
          </a:bodyPr>
          <a:lstStyle/>
          <a:p>
            <a:r>
              <a:rPr lang="zh-TW" altLang="en-US" sz="2800" dirty="0" smtClean="0"/>
              <a:t>要素</a:t>
            </a:r>
            <a:r>
              <a:rPr lang="en-US" altLang="zh-TW" sz="2800" dirty="0" smtClean="0"/>
              <a:t>3/5</a:t>
            </a:r>
            <a:r>
              <a:rPr lang="zh-TW" altLang="en-US" sz="2800" dirty="0" smtClean="0"/>
              <a:t>   控制作業之內涵</a:t>
            </a:r>
            <a:endParaRPr lang="zh-TW" altLang="en-US" sz="2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/>
          <a:lstStyle/>
          <a:p>
            <a:endParaRPr lang="zh-TW" altLang="en-US" dirty="0"/>
          </a:p>
        </p:txBody>
      </p:sp>
      <p:sp>
        <p:nvSpPr>
          <p:cNvPr id="4" name="圓角矩形 3"/>
          <p:cNvSpPr/>
          <p:nvPr/>
        </p:nvSpPr>
        <p:spPr>
          <a:xfrm>
            <a:off x="496937" y="1556792"/>
            <a:ext cx="7992889" cy="936104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 smtClean="0"/>
              <a:t>為確保達成目標</a:t>
            </a:r>
            <a:r>
              <a:rPr lang="zh-TW" altLang="en-US" sz="2000" dirty="0" smtClean="0">
                <a:latin typeface="Arial Unicode MS"/>
                <a:ea typeface="Arial Unicode MS"/>
                <a:cs typeface="Arial Unicode MS"/>
              </a:rPr>
              <a:t>、</a:t>
            </a:r>
            <a:r>
              <a:rPr lang="zh-TW" altLang="en-US" sz="2000" dirty="0" smtClean="0"/>
              <a:t>降低風險所設立之完善控制架構及各層級作業程序</a:t>
            </a:r>
            <a:endParaRPr lang="zh-TW" altLang="en-US" sz="2000" dirty="0"/>
          </a:p>
        </p:txBody>
      </p:sp>
      <p:sp>
        <p:nvSpPr>
          <p:cNvPr id="6" name="橢圓 5"/>
          <p:cNvSpPr/>
          <p:nvPr/>
        </p:nvSpPr>
        <p:spPr>
          <a:xfrm>
            <a:off x="457200" y="2782844"/>
            <a:ext cx="2520280" cy="1296144"/>
          </a:xfrm>
          <a:prstGeom prst="ellipse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 smtClean="0"/>
              <a:t>整體層級控制</a:t>
            </a:r>
            <a:endParaRPr lang="zh-TW" altLang="en-US" sz="2800" dirty="0"/>
          </a:p>
        </p:txBody>
      </p:sp>
      <p:sp>
        <p:nvSpPr>
          <p:cNvPr id="9" name="橢圓 8"/>
          <p:cNvSpPr/>
          <p:nvPr/>
        </p:nvSpPr>
        <p:spPr>
          <a:xfrm>
            <a:off x="467544" y="4431952"/>
            <a:ext cx="2520280" cy="1368152"/>
          </a:xfrm>
          <a:prstGeom prst="ellipse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 smtClean="0"/>
              <a:t>作業層級控制</a:t>
            </a:r>
            <a:endParaRPr lang="zh-TW" altLang="en-US" sz="2800" dirty="0"/>
          </a:p>
        </p:txBody>
      </p:sp>
      <p:sp>
        <p:nvSpPr>
          <p:cNvPr id="10" name="矩形 9"/>
          <p:cNvSpPr/>
          <p:nvPr/>
        </p:nvSpPr>
        <p:spPr>
          <a:xfrm>
            <a:off x="3739579" y="2708920"/>
            <a:ext cx="4750247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2400" dirty="0" smtClean="0"/>
              <a:t>對各單位多項業務有較廣泛影響之控管措施</a:t>
            </a:r>
            <a:endParaRPr lang="zh-TW" altLang="en-US" sz="2400" dirty="0"/>
          </a:p>
        </p:txBody>
      </p:sp>
      <p:sp>
        <p:nvSpPr>
          <p:cNvPr id="11" name="矩形 10"/>
          <p:cNvSpPr/>
          <p:nvPr/>
        </p:nvSpPr>
        <p:spPr>
          <a:xfrm>
            <a:off x="3751014" y="4430758"/>
            <a:ext cx="4738812" cy="13693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dirty="0" smtClean="0">
                <a:latin typeface="+mn-ea"/>
              </a:rPr>
              <a:t>各單位依個別業務職掌所確立之作業層級目標</a:t>
            </a:r>
            <a:r>
              <a:rPr lang="zh-TW" altLang="en-US" sz="2400" dirty="0" smtClean="0">
                <a:latin typeface="+mn-ea"/>
                <a:cs typeface="Arial Unicode MS"/>
              </a:rPr>
              <a:t>，</a:t>
            </a:r>
            <a:r>
              <a:rPr lang="zh-TW" altLang="en-US" sz="2400" dirty="0">
                <a:latin typeface="+mn-ea"/>
                <a:cs typeface="Arial Unicode MS"/>
              </a:rPr>
              <a:t>擇定業務項目設計控制</a:t>
            </a:r>
            <a:r>
              <a:rPr lang="zh-TW" altLang="en-US" sz="2400" dirty="0" smtClean="0">
                <a:latin typeface="+mn-ea"/>
                <a:cs typeface="Arial Unicode MS"/>
              </a:rPr>
              <a:t>重點，並須適時檢討修訂</a:t>
            </a:r>
            <a:endParaRPr lang="zh-TW" altLang="en-US" sz="2400" dirty="0">
              <a:latin typeface="+mn-ea"/>
            </a:endParaRPr>
          </a:p>
        </p:txBody>
      </p:sp>
      <p:sp>
        <p:nvSpPr>
          <p:cNvPr id="12" name="向右箭號 11"/>
          <p:cNvSpPr/>
          <p:nvPr/>
        </p:nvSpPr>
        <p:spPr>
          <a:xfrm>
            <a:off x="3137570" y="3140968"/>
            <a:ext cx="454896" cy="6023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向右箭號 12"/>
          <p:cNvSpPr/>
          <p:nvPr/>
        </p:nvSpPr>
        <p:spPr>
          <a:xfrm>
            <a:off x="3130294" y="4873114"/>
            <a:ext cx="462171" cy="64411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4" name="圖片 13" descr="秘書室log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7504" y="31886"/>
            <a:ext cx="1008112" cy="132545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367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-439974" y="127323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2800" dirty="0" smtClean="0"/>
              <a:t>要素</a:t>
            </a:r>
            <a:r>
              <a:rPr lang="en-US" altLang="zh-TW" sz="2800" dirty="0" smtClean="0"/>
              <a:t>4/5</a:t>
            </a:r>
            <a:r>
              <a:rPr lang="zh-TW" altLang="en-US" sz="2800" dirty="0" smtClean="0"/>
              <a:t>    資訊與溝通之內涵</a:t>
            </a:r>
            <a:endParaRPr lang="zh-TW" altLang="en-US" sz="2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/>
          <a:lstStyle/>
          <a:p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539552" y="1540435"/>
            <a:ext cx="7992888" cy="9144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 smtClean="0">
                <a:latin typeface="+mn-ea"/>
              </a:rPr>
              <a:t>適時蒐集並傳遞資訊給相關人員</a:t>
            </a:r>
            <a:r>
              <a:rPr lang="zh-TW" altLang="en-US" sz="2000" dirty="0" smtClean="0">
                <a:latin typeface="+mn-ea"/>
                <a:cs typeface="Arial Unicode MS"/>
              </a:rPr>
              <a:t>，使其履行職責或瞭解責任履行情形</a:t>
            </a:r>
            <a:endParaRPr lang="zh-TW" altLang="en-US" sz="2000" dirty="0">
              <a:latin typeface="+mn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5510336" y="2708920"/>
            <a:ext cx="1416224" cy="9144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dirty="0" smtClean="0"/>
              <a:t>溝通</a:t>
            </a:r>
            <a:endParaRPr lang="zh-TW" altLang="en-US" sz="2400" dirty="0"/>
          </a:p>
        </p:txBody>
      </p:sp>
      <p:cxnSp>
        <p:nvCxnSpPr>
          <p:cNvPr id="10" name="直線接點 9"/>
          <p:cNvCxnSpPr/>
          <p:nvPr/>
        </p:nvCxnSpPr>
        <p:spPr>
          <a:xfrm>
            <a:off x="6926560" y="3623320"/>
            <a:ext cx="974948" cy="11349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線接點 12"/>
          <p:cNvCxnSpPr/>
          <p:nvPr/>
        </p:nvCxnSpPr>
        <p:spPr>
          <a:xfrm flipH="1">
            <a:off x="5231482" y="3642184"/>
            <a:ext cx="278854" cy="50862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橢圓 16"/>
          <p:cNvSpPr/>
          <p:nvPr/>
        </p:nvSpPr>
        <p:spPr>
          <a:xfrm>
            <a:off x="5869272" y="5523086"/>
            <a:ext cx="914400" cy="914400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社會大眾</a:t>
            </a:r>
            <a:endParaRPr lang="zh-TW" altLang="en-US" dirty="0"/>
          </a:p>
        </p:txBody>
      </p:sp>
      <p:sp>
        <p:nvSpPr>
          <p:cNvPr id="18" name="橢圓 17"/>
          <p:cNvSpPr/>
          <p:nvPr/>
        </p:nvSpPr>
        <p:spPr>
          <a:xfrm>
            <a:off x="7787208" y="5448728"/>
            <a:ext cx="914400" cy="914400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主管機關</a:t>
            </a:r>
            <a:endParaRPr lang="zh-TW" altLang="en-US" dirty="0"/>
          </a:p>
        </p:txBody>
      </p:sp>
      <p:cxnSp>
        <p:nvCxnSpPr>
          <p:cNvPr id="20" name="直線接點 19"/>
          <p:cNvCxnSpPr/>
          <p:nvPr/>
        </p:nvCxnSpPr>
        <p:spPr>
          <a:xfrm>
            <a:off x="7901508" y="5038328"/>
            <a:ext cx="263920" cy="40066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直線接點 24"/>
          <p:cNvCxnSpPr/>
          <p:nvPr/>
        </p:nvCxnSpPr>
        <p:spPr>
          <a:xfrm flipH="1">
            <a:off x="6444208" y="4977921"/>
            <a:ext cx="376064" cy="55200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直線接點 36"/>
          <p:cNvCxnSpPr/>
          <p:nvPr/>
        </p:nvCxnSpPr>
        <p:spPr>
          <a:xfrm>
            <a:off x="4993196" y="5165262"/>
            <a:ext cx="0" cy="9144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矩形 40"/>
          <p:cNvSpPr/>
          <p:nvPr/>
        </p:nvSpPr>
        <p:spPr>
          <a:xfrm>
            <a:off x="1331640" y="2727784"/>
            <a:ext cx="1537320" cy="9144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dirty="0" smtClean="0"/>
              <a:t>資訊</a:t>
            </a:r>
            <a:endParaRPr lang="zh-TW" altLang="en-US" sz="2400" dirty="0"/>
          </a:p>
        </p:txBody>
      </p:sp>
      <p:sp>
        <p:nvSpPr>
          <p:cNvPr id="43" name="橢圓 42"/>
          <p:cNvSpPr/>
          <p:nvPr/>
        </p:nvSpPr>
        <p:spPr>
          <a:xfrm>
            <a:off x="504776" y="4103326"/>
            <a:ext cx="1420068" cy="91440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 smtClean="0"/>
              <a:t>財務</a:t>
            </a:r>
            <a:endParaRPr lang="zh-TW" altLang="en-US" sz="2000" dirty="0"/>
          </a:p>
        </p:txBody>
      </p:sp>
      <p:sp>
        <p:nvSpPr>
          <p:cNvPr id="44" name="橢圓 43"/>
          <p:cNvSpPr/>
          <p:nvPr/>
        </p:nvSpPr>
        <p:spPr>
          <a:xfrm>
            <a:off x="2267744" y="4086340"/>
            <a:ext cx="1443558" cy="91440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 smtClean="0"/>
              <a:t>非財務</a:t>
            </a:r>
            <a:endParaRPr lang="zh-TW" altLang="en-US" sz="2000" dirty="0"/>
          </a:p>
        </p:txBody>
      </p:sp>
      <p:cxnSp>
        <p:nvCxnSpPr>
          <p:cNvPr id="46" name="直線接點 45"/>
          <p:cNvCxnSpPr/>
          <p:nvPr/>
        </p:nvCxnSpPr>
        <p:spPr>
          <a:xfrm>
            <a:off x="2868960" y="3642184"/>
            <a:ext cx="262880" cy="44415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直線接點 49"/>
          <p:cNvCxnSpPr/>
          <p:nvPr/>
        </p:nvCxnSpPr>
        <p:spPr>
          <a:xfrm flipH="1">
            <a:off x="1151620" y="3623320"/>
            <a:ext cx="180020" cy="46302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7" name="剪去同側角落矩形 56"/>
          <p:cNvSpPr/>
          <p:nvPr/>
        </p:nvSpPr>
        <p:spPr>
          <a:xfrm>
            <a:off x="694413" y="5229200"/>
            <a:ext cx="914400" cy="914400"/>
          </a:xfrm>
          <a:prstGeom prst="snip2Same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內部產生</a:t>
            </a:r>
            <a:endParaRPr lang="zh-TW" altLang="en-US" dirty="0"/>
          </a:p>
        </p:txBody>
      </p:sp>
      <p:sp>
        <p:nvSpPr>
          <p:cNvPr id="58" name="剪去同側角落矩形 57"/>
          <p:cNvSpPr/>
          <p:nvPr/>
        </p:nvSpPr>
        <p:spPr>
          <a:xfrm>
            <a:off x="2760426" y="5212969"/>
            <a:ext cx="914400" cy="914400"/>
          </a:xfrm>
          <a:prstGeom prst="snip2Same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外部取得</a:t>
            </a:r>
            <a:endParaRPr lang="zh-TW" altLang="en-US" dirty="0"/>
          </a:p>
        </p:txBody>
      </p:sp>
      <p:sp>
        <p:nvSpPr>
          <p:cNvPr id="59" name="左-右雙向箭號 58"/>
          <p:cNvSpPr/>
          <p:nvPr/>
        </p:nvSpPr>
        <p:spPr>
          <a:xfrm>
            <a:off x="1741463" y="5523111"/>
            <a:ext cx="892609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橢圓 5"/>
          <p:cNvSpPr/>
          <p:nvPr/>
        </p:nvSpPr>
        <p:spPr>
          <a:xfrm>
            <a:off x="6372200" y="3933056"/>
            <a:ext cx="1872208" cy="1224136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 smtClean="0"/>
              <a:t>外部溝通</a:t>
            </a:r>
            <a:endParaRPr lang="zh-TW" altLang="en-US" sz="2000" dirty="0"/>
          </a:p>
        </p:txBody>
      </p:sp>
      <p:sp>
        <p:nvSpPr>
          <p:cNvPr id="5" name="橢圓 4"/>
          <p:cNvSpPr/>
          <p:nvPr/>
        </p:nvSpPr>
        <p:spPr>
          <a:xfrm>
            <a:off x="4139952" y="3933056"/>
            <a:ext cx="1872208" cy="1296144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 smtClean="0"/>
              <a:t>內部溝通</a:t>
            </a:r>
            <a:endParaRPr lang="zh-TW" altLang="en-US" sz="2000" dirty="0"/>
          </a:p>
        </p:txBody>
      </p:sp>
      <p:sp>
        <p:nvSpPr>
          <p:cNvPr id="35" name="橢圓 34"/>
          <p:cNvSpPr/>
          <p:nvPr/>
        </p:nvSpPr>
        <p:spPr>
          <a:xfrm>
            <a:off x="4535996" y="5529924"/>
            <a:ext cx="914400" cy="914400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同仁</a:t>
            </a:r>
            <a:endParaRPr lang="zh-TW" altLang="en-US" dirty="0"/>
          </a:p>
        </p:txBody>
      </p:sp>
      <p:pic>
        <p:nvPicPr>
          <p:cNvPr id="24" name="圖片 23" descr="秘書室log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7504" y="31886"/>
            <a:ext cx="1008112" cy="132545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84173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-1116632" y="216150"/>
            <a:ext cx="8229600" cy="1016073"/>
          </a:xfrm>
        </p:spPr>
        <p:txBody>
          <a:bodyPr>
            <a:normAutofit/>
          </a:bodyPr>
          <a:lstStyle/>
          <a:p>
            <a:r>
              <a:rPr lang="zh-TW" altLang="en-US" sz="2800" dirty="0" smtClean="0"/>
              <a:t>要素</a:t>
            </a:r>
            <a:r>
              <a:rPr lang="en-US" altLang="zh-TW" sz="2800" dirty="0" smtClean="0"/>
              <a:t>5/5</a:t>
            </a:r>
            <a:r>
              <a:rPr lang="zh-TW" altLang="en-US" sz="2800" dirty="0" smtClean="0"/>
              <a:t>   監督之內涵</a:t>
            </a:r>
            <a:endParaRPr lang="zh-TW" altLang="en-US" sz="2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29208" y="1412776"/>
            <a:ext cx="8229600" cy="5040560"/>
          </a:xfrm>
        </p:spPr>
        <p:txBody>
          <a:bodyPr/>
          <a:lstStyle/>
          <a:p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1151620" y="1447087"/>
            <a:ext cx="6984776" cy="74347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 smtClean="0"/>
              <a:t>評估內控制度品質及執行成效之過程</a:t>
            </a:r>
            <a:endParaRPr lang="zh-TW" altLang="en-US" sz="2800" dirty="0"/>
          </a:p>
        </p:txBody>
      </p:sp>
      <p:sp>
        <p:nvSpPr>
          <p:cNvPr id="5" name="圓角矩形 4"/>
          <p:cNvSpPr/>
          <p:nvPr/>
        </p:nvSpPr>
        <p:spPr>
          <a:xfrm>
            <a:off x="3641322" y="2659211"/>
            <a:ext cx="1645332" cy="914400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 smtClean="0"/>
              <a:t>監督</a:t>
            </a:r>
            <a:endParaRPr lang="zh-TW" altLang="en-US" sz="2800" dirty="0"/>
          </a:p>
        </p:txBody>
      </p:sp>
      <p:cxnSp>
        <p:nvCxnSpPr>
          <p:cNvPr id="7" name="直線接點 6"/>
          <p:cNvCxnSpPr/>
          <p:nvPr/>
        </p:nvCxnSpPr>
        <p:spPr>
          <a:xfrm>
            <a:off x="4463988" y="3551312"/>
            <a:ext cx="0" cy="3834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接點 11"/>
          <p:cNvCxnSpPr/>
          <p:nvPr/>
        </p:nvCxnSpPr>
        <p:spPr>
          <a:xfrm>
            <a:off x="2267744" y="3934780"/>
            <a:ext cx="475252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線接點 15"/>
          <p:cNvCxnSpPr/>
          <p:nvPr/>
        </p:nvCxnSpPr>
        <p:spPr>
          <a:xfrm>
            <a:off x="7020272" y="3934780"/>
            <a:ext cx="0" cy="5023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直線接點 17"/>
          <p:cNvCxnSpPr/>
          <p:nvPr/>
        </p:nvCxnSpPr>
        <p:spPr>
          <a:xfrm>
            <a:off x="4463988" y="3934780"/>
            <a:ext cx="0" cy="5023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直線接點 19"/>
          <p:cNvCxnSpPr/>
          <p:nvPr/>
        </p:nvCxnSpPr>
        <p:spPr>
          <a:xfrm>
            <a:off x="2244924" y="3914192"/>
            <a:ext cx="0" cy="52292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橢圓 26"/>
          <p:cNvSpPr/>
          <p:nvPr/>
        </p:nvSpPr>
        <p:spPr>
          <a:xfrm>
            <a:off x="1337066" y="4372470"/>
            <a:ext cx="1861356" cy="914400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 smtClean="0"/>
              <a:t>例行監督</a:t>
            </a:r>
            <a:endParaRPr lang="zh-TW" altLang="en-US" sz="2000" dirty="0"/>
          </a:p>
        </p:txBody>
      </p:sp>
      <p:sp>
        <p:nvSpPr>
          <p:cNvPr id="30" name="橢圓 29"/>
          <p:cNvSpPr/>
          <p:nvPr/>
        </p:nvSpPr>
        <p:spPr>
          <a:xfrm>
            <a:off x="3490444" y="4351882"/>
            <a:ext cx="1947088" cy="914400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 smtClean="0"/>
              <a:t>自我評估</a:t>
            </a:r>
            <a:endParaRPr lang="zh-TW" altLang="en-US" sz="2000" dirty="0"/>
          </a:p>
        </p:txBody>
      </p:sp>
      <p:sp>
        <p:nvSpPr>
          <p:cNvPr id="31" name="橢圓 30"/>
          <p:cNvSpPr/>
          <p:nvPr/>
        </p:nvSpPr>
        <p:spPr>
          <a:xfrm>
            <a:off x="6066666" y="4377655"/>
            <a:ext cx="1893417" cy="914400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 smtClean="0"/>
              <a:t>內部稽核</a:t>
            </a:r>
            <a:endParaRPr lang="zh-TW" altLang="en-US" sz="2000" dirty="0"/>
          </a:p>
        </p:txBody>
      </p:sp>
      <p:sp>
        <p:nvSpPr>
          <p:cNvPr id="37" name="向右箭號 36"/>
          <p:cNvSpPr/>
          <p:nvPr/>
        </p:nvSpPr>
        <p:spPr>
          <a:xfrm rot="16200000">
            <a:off x="2023143" y="5342803"/>
            <a:ext cx="489203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8" name="向右箭號 37"/>
          <p:cNvSpPr/>
          <p:nvPr/>
        </p:nvSpPr>
        <p:spPr>
          <a:xfrm rot="16200000">
            <a:off x="4295536" y="5261512"/>
            <a:ext cx="35461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9" name="向下箭號 38"/>
          <p:cNvSpPr/>
          <p:nvPr/>
        </p:nvSpPr>
        <p:spPr>
          <a:xfrm rot="10800000">
            <a:off x="6775453" y="5311298"/>
            <a:ext cx="489637" cy="40642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2" name="矩形 31"/>
          <p:cNvSpPr/>
          <p:nvPr/>
        </p:nvSpPr>
        <p:spPr>
          <a:xfrm>
            <a:off x="1619672" y="5778972"/>
            <a:ext cx="1296144" cy="83251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 smtClean="0"/>
              <a:t>單位主管</a:t>
            </a:r>
            <a:endParaRPr lang="zh-TW" altLang="en-US" sz="2000" dirty="0"/>
          </a:p>
        </p:txBody>
      </p:sp>
      <p:sp>
        <p:nvSpPr>
          <p:cNvPr id="35" name="矩形 34"/>
          <p:cNvSpPr/>
          <p:nvPr/>
        </p:nvSpPr>
        <p:spPr>
          <a:xfrm>
            <a:off x="3673890" y="5681135"/>
            <a:ext cx="1627622" cy="91440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各業務單位</a:t>
            </a:r>
            <a:endParaRPr lang="zh-TW" altLang="en-US" dirty="0"/>
          </a:p>
        </p:txBody>
      </p:sp>
      <p:sp>
        <p:nvSpPr>
          <p:cNvPr id="36" name="矩形 35"/>
          <p:cNvSpPr/>
          <p:nvPr/>
        </p:nvSpPr>
        <p:spPr>
          <a:xfrm>
            <a:off x="6321766" y="5657053"/>
            <a:ext cx="1397011" cy="91440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 smtClean="0"/>
              <a:t>稽核人員</a:t>
            </a:r>
            <a:endParaRPr lang="zh-TW" altLang="en-US" sz="2000" dirty="0"/>
          </a:p>
        </p:txBody>
      </p:sp>
      <p:pic>
        <p:nvPicPr>
          <p:cNvPr id="21" name="圖片 20" descr="秘書室log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7504" y="31886"/>
            <a:ext cx="1008112" cy="132545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08650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/>
              <a:t>內部控制自行評估</a:t>
            </a:r>
            <a:endParaRPr lang="zh-TW" altLang="en-US" sz="3600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512434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圓角矩形 4"/>
          <p:cNvSpPr/>
          <p:nvPr/>
        </p:nvSpPr>
        <p:spPr>
          <a:xfrm>
            <a:off x="778091" y="1967794"/>
            <a:ext cx="4081941" cy="597110"/>
          </a:xfrm>
          <a:prstGeom prst="roundRect">
            <a:avLst>
              <a:gd name="adj" fmla="val 0"/>
            </a:avLst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dirty="0" smtClean="0"/>
              <a:t>Control Self Assessment ,  CSA</a:t>
            </a:r>
            <a:endParaRPr lang="zh-TW" altLang="en-US" sz="2000" dirty="0"/>
          </a:p>
        </p:txBody>
      </p:sp>
      <p:pic>
        <p:nvPicPr>
          <p:cNvPr id="6" name="圖片 5" descr="秘書室logo.jpg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7504" y="31886"/>
            <a:ext cx="1008112" cy="132545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858406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3600" dirty="0"/>
              <a:t>內部控制評估程序</a:t>
            </a: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515958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圖片 4" descr="秘書室logo.jpg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7504" y="31886"/>
            <a:ext cx="1008112" cy="132545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810095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27584" y="2060848"/>
            <a:ext cx="7772400" cy="1500187"/>
          </a:xfrm>
        </p:spPr>
        <p:txBody>
          <a:bodyPr>
            <a:normAutofit/>
          </a:bodyPr>
          <a:lstStyle/>
          <a:p>
            <a:r>
              <a:rPr lang="zh-TW" altLang="en-US" sz="4800" dirty="0">
                <a:solidFill>
                  <a:schemeClr val="tx2">
                    <a:lumMod val="75000"/>
                  </a:schemeClr>
                </a:solidFill>
              </a:rPr>
              <a:t>參</a:t>
            </a:r>
            <a:r>
              <a:rPr lang="zh-TW" altLang="en-US" sz="4800" dirty="0" smtClean="0">
                <a:solidFill>
                  <a:schemeClr val="tx2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、學校</a:t>
            </a:r>
            <a:r>
              <a:rPr lang="zh-TW" altLang="en-US" sz="4800" dirty="0" smtClean="0">
                <a:solidFill>
                  <a:schemeClr val="tx2">
                    <a:lumMod val="75000"/>
                  </a:schemeClr>
                </a:solidFill>
              </a:rPr>
              <a:t>內部控制監督稽核</a:t>
            </a:r>
            <a:endParaRPr lang="zh-TW" altLang="en-US" sz="48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圖片 3" descr="秘書室log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7504" y="31886"/>
            <a:ext cx="1008112" cy="132545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109338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-900608" y="335769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2800" dirty="0" smtClean="0"/>
              <a:t>內部稽核簡單定義</a:t>
            </a:r>
            <a:endParaRPr lang="zh-TW" altLang="en-US" sz="2800" dirty="0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55576" y="1916832"/>
            <a:ext cx="8003232" cy="4637112"/>
          </a:xfrm>
        </p:spPr>
        <p:txBody>
          <a:bodyPr vert="horz">
            <a:normAutofit/>
          </a:bodyPr>
          <a:lstStyle/>
          <a:p>
            <a:r>
              <a:rPr lang="zh-TW" altLang="en-US" sz="2800" dirty="0" smtClean="0"/>
              <a:t>內部稽核是內部控制的一環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（內控五大要素之一的</a:t>
            </a:r>
            <a:r>
              <a:rPr lang="zh-TW" altLang="en-US" sz="2800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監督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），目的在藉由</a:t>
            </a:r>
            <a:r>
              <a:rPr lang="zh-TW" altLang="en-US" sz="2800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獨立而客觀的查核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2800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確認內部控制制度之適切性與有效性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2800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提出改善建議並追蹤改善情形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，以監督內部控制確實運作。</a:t>
            </a:r>
            <a:endParaRPr lang="zh-TW" altLang="en-US" sz="2800" dirty="0"/>
          </a:p>
        </p:txBody>
      </p:sp>
      <p:pic>
        <p:nvPicPr>
          <p:cNvPr id="4" name="圖片 3" descr="秘書室log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7504" y="31886"/>
            <a:ext cx="1008112" cy="132545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＞形箭號 4"/>
          <p:cNvSpPr/>
          <p:nvPr/>
        </p:nvSpPr>
        <p:spPr>
          <a:xfrm>
            <a:off x="1547664" y="4077072"/>
            <a:ext cx="6192688" cy="1944216"/>
          </a:xfrm>
          <a:prstGeom prst="chevron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 smtClean="0">
                <a:solidFill>
                  <a:srgbClr val="FFFF00"/>
                </a:solidFill>
                <a:latin typeface="+mj-ea"/>
                <a:ea typeface="+mj-ea"/>
              </a:rPr>
              <a:t>內部稽核猶如組織內的糾察隊找出異常與脫軌之處</a:t>
            </a:r>
            <a:endParaRPr lang="en-US" altLang="zh-TW" sz="2400" b="1" dirty="0" smtClean="0">
              <a:solidFill>
                <a:srgbClr val="FFFF00"/>
              </a:solidFill>
              <a:latin typeface="+mj-ea"/>
              <a:ea typeface="+mj-ea"/>
            </a:endParaRPr>
          </a:p>
          <a:p>
            <a:pPr algn="ctr"/>
            <a:r>
              <a:rPr lang="zh-TW" altLang="en-US" sz="2400" b="1" dirty="0" smtClean="0">
                <a:solidFill>
                  <a:srgbClr val="FFFF00"/>
                </a:solidFill>
                <a:latin typeface="+mj-ea"/>
                <a:ea typeface="+mj-ea"/>
              </a:rPr>
              <a:t>扮演重要但不討好的角色</a:t>
            </a:r>
            <a:endParaRPr lang="zh-TW" altLang="en-US" sz="2400" b="1" dirty="0">
              <a:solidFill>
                <a:srgbClr val="FFFF0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6900121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-1260648" y="193971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2800" dirty="0" smtClean="0"/>
              <a:t>內部稽核的目的</a:t>
            </a:r>
            <a:endParaRPr lang="zh-TW" altLang="en-US" sz="2800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6921711"/>
              </p:ext>
            </p:extLst>
          </p:nvPr>
        </p:nvGraphicFramePr>
        <p:xfrm>
          <a:off x="467544" y="1196752"/>
          <a:ext cx="7992888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圖片 4" descr="秘書室logo.jpg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7504" y="31886"/>
            <a:ext cx="1008112" cy="132545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363984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-612576" y="224776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2800" dirty="0" smtClean="0"/>
              <a:t>本校內部稽核任務指派</a:t>
            </a:r>
            <a:endParaRPr lang="zh-TW" altLang="en-US" sz="2800" dirty="0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700808"/>
            <a:ext cx="8229600" cy="4464496"/>
          </a:xfrm>
        </p:spPr>
        <p:txBody>
          <a:bodyPr vert="horz">
            <a:normAutofit/>
          </a:bodyPr>
          <a:lstStyle/>
          <a:p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★</a:t>
            </a:r>
            <a:r>
              <a:rPr lang="zh-TW" altLang="en-US" sz="2800" b="1" dirty="0">
                <a:latin typeface="+mn-ea"/>
              </a:rPr>
              <a:t>執行</a:t>
            </a:r>
            <a:r>
              <a:rPr lang="zh-TW" altLang="en-US" sz="2800" b="1" dirty="0" smtClean="0">
                <a:latin typeface="+mn-ea"/>
              </a:rPr>
              <a:t>內部</a:t>
            </a:r>
            <a:r>
              <a:rPr lang="zh-TW" altLang="en-US" sz="2800" b="1" dirty="0" smtClean="0">
                <a:latin typeface="+mn-ea"/>
              </a:rPr>
              <a:t>稽核之人員</a:t>
            </a:r>
            <a:endParaRPr lang="en-US" altLang="zh-TW" sz="2800" b="1" dirty="0" smtClean="0">
              <a:latin typeface="+mn-ea"/>
            </a:endParaRPr>
          </a:p>
          <a:p>
            <a:pPr marL="361950" indent="-361950"/>
            <a:r>
              <a:rPr lang="zh-TW" altLang="en-US" sz="2800" dirty="0" smtClean="0">
                <a:solidFill>
                  <a:schemeClr val="tx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28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由內部控制委員分組</a:t>
            </a:r>
            <a:r>
              <a:rPr lang="zh-TW" altLang="en-US" sz="2800" dirty="0" smtClean="0">
                <a:solidFill>
                  <a:schemeClr val="tx2">
                    <a:lumMod val="75000"/>
                  </a:schemeClr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sz="28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搭配核心職能單位</a:t>
            </a:r>
            <a:r>
              <a:rPr lang="zh-TW" altLang="en-US" sz="2800" dirty="0">
                <a:solidFill>
                  <a:schemeClr val="tx2">
                    <a:lumMod val="75000"/>
                  </a:schemeClr>
                </a:solidFill>
                <a:latin typeface="+mn-ea"/>
              </a:rPr>
              <a:t>人員及依</a:t>
            </a:r>
            <a:r>
              <a:rPr lang="zh-TW" altLang="en-US" sz="28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個案</a:t>
            </a:r>
            <a:r>
              <a:rPr lang="zh-TW" altLang="en-US" sz="2800" dirty="0">
                <a:solidFill>
                  <a:schemeClr val="tx2">
                    <a:lumMod val="75000"/>
                  </a:schemeClr>
                </a:solidFill>
                <a:latin typeface="+mn-ea"/>
              </a:rPr>
              <a:t>聘請曾任本校一級主管經驗豐富績效</a:t>
            </a:r>
            <a:r>
              <a:rPr lang="zh-TW" altLang="en-US" sz="28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卓著</a:t>
            </a:r>
            <a:r>
              <a:rPr lang="zh-TW" altLang="en-US" sz="28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者</a:t>
            </a:r>
            <a:r>
              <a:rPr lang="zh-TW" altLang="en-US" sz="2800" dirty="0">
                <a:solidFill>
                  <a:schemeClr val="tx2">
                    <a:lumMod val="75000"/>
                  </a:schemeClr>
                </a:solidFill>
                <a:latin typeface="+mn-ea"/>
              </a:rPr>
              <a:t>執行</a:t>
            </a:r>
            <a:r>
              <a:rPr lang="zh-TW" altLang="en-US" sz="2800" dirty="0" smtClean="0">
                <a:solidFill>
                  <a:schemeClr val="tx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800" dirty="0" smtClean="0">
              <a:solidFill>
                <a:schemeClr val="tx2">
                  <a:lumMod val="7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★</a:t>
            </a:r>
            <a:r>
              <a:rPr lang="zh-TW" altLang="en-US" sz="2800" b="1" dirty="0" smtClean="0">
                <a:latin typeface="+mn-ea"/>
              </a:rPr>
              <a:t>運作模式</a:t>
            </a:r>
            <a:endParaRPr lang="en-US" altLang="zh-TW" sz="2800" b="1" dirty="0" smtClean="0">
              <a:latin typeface="+mn-ea"/>
            </a:endParaRPr>
          </a:p>
          <a:p>
            <a:r>
              <a:rPr lang="zh-TW" altLang="en-US" sz="28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    稽核準備程序及實地稽核。</a:t>
            </a:r>
            <a:endParaRPr lang="en-US" altLang="zh-TW" sz="2800" dirty="0" smtClean="0">
              <a:solidFill>
                <a:schemeClr val="tx2">
                  <a:lumMod val="75000"/>
                </a:schemeClr>
              </a:solidFill>
              <a:latin typeface="+mn-ea"/>
            </a:endParaRPr>
          </a:p>
          <a:p>
            <a:r>
              <a:rPr lang="zh-TW" altLang="zh-TW" sz="2800" dirty="0" smtClean="0">
                <a:latin typeface="+mn-ea"/>
                <a:ea typeface="標楷體" panose="03000509000000000000" pitchFamily="65" charset="-120"/>
              </a:rPr>
              <a:t>★</a:t>
            </a:r>
            <a:r>
              <a:rPr lang="zh-TW" altLang="en-US" sz="2800" b="1" dirty="0" smtClean="0">
                <a:latin typeface="+mn-ea"/>
              </a:rPr>
              <a:t>稽核週期</a:t>
            </a:r>
            <a:endParaRPr lang="en-US" altLang="zh-TW" sz="2800" b="1" dirty="0" smtClean="0">
              <a:latin typeface="+mn-ea"/>
            </a:endParaRPr>
          </a:p>
          <a:p>
            <a:r>
              <a:rPr lang="zh-TW" altLang="en-US" sz="28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    年度稽核至少</a:t>
            </a:r>
            <a:r>
              <a:rPr lang="en-US" altLang="zh-TW" sz="2800" dirty="0">
                <a:solidFill>
                  <a:schemeClr val="tx2">
                    <a:lumMod val="75000"/>
                  </a:schemeClr>
                </a:solidFill>
                <a:latin typeface="+mn-ea"/>
              </a:rPr>
              <a:t>1</a:t>
            </a:r>
            <a:r>
              <a:rPr lang="zh-TW" altLang="en-US" sz="28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次，必要</a:t>
            </a:r>
            <a:r>
              <a:rPr lang="zh-TW" altLang="en-US" sz="28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時並得</a:t>
            </a:r>
            <a:r>
              <a:rPr lang="zh-TW" altLang="en-US" sz="28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實施專案稽核</a:t>
            </a:r>
            <a:r>
              <a:rPr lang="zh-TW" altLang="en-US" sz="2800" dirty="0" smtClean="0">
                <a:solidFill>
                  <a:schemeClr val="tx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en-US" sz="2800" dirty="0">
              <a:solidFill>
                <a:schemeClr val="tx2">
                  <a:lumMod val="75000"/>
                </a:schemeClr>
              </a:solidFill>
              <a:latin typeface="+mn-ea"/>
            </a:endParaRPr>
          </a:p>
        </p:txBody>
      </p:sp>
      <p:pic>
        <p:nvPicPr>
          <p:cNvPr id="4" name="圖片 3" descr="秘書室log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23528" y="133550"/>
            <a:ext cx="1008112" cy="132545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12054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2800" dirty="0" smtClean="0"/>
              <a:t>本校實施內部控制與內部稽核之法源基礎</a:t>
            </a:r>
            <a:endParaRPr lang="zh-TW" altLang="en-US" sz="2800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5347422"/>
              </p:ext>
            </p:extLst>
          </p:nvPr>
        </p:nvGraphicFramePr>
        <p:xfrm>
          <a:off x="457200" y="1600200"/>
          <a:ext cx="8229600" cy="4781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圖片 4" descr="秘書室logo.jpg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7504" y="31886"/>
            <a:ext cx="1008112" cy="132545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65753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-1188640" y="214337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2800" dirty="0"/>
              <a:t>內部稽核方式</a:t>
            </a: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550839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圖片 4" descr="秘書室logo.jpg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7504" y="31886"/>
            <a:ext cx="1008112" cy="132545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506982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-1044624" y="182170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2800" dirty="0" smtClean="0"/>
              <a:t>內部稽核作業程序</a:t>
            </a:r>
            <a:endParaRPr lang="zh-TW" altLang="en-US" sz="2800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zh-TW" altLang="en-US" dirty="0"/>
          </a:p>
          <a:p>
            <a:pPr lvl="1"/>
            <a:endParaRPr lang="zh-TW" altLang="en-US" dirty="0"/>
          </a:p>
          <a:p>
            <a:pPr lvl="1"/>
            <a:endParaRPr lang="zh-TW" altLang="en-US" dirty="0"/>
          </a:p>
          <a:p>
            <a:pPr lvl="0"/>
            <a:endParaRPr lang="zh-TW" altLang="en-US" dirty="0"/>
          </a:p>
          <a:p>
            <a:pPr lvl="1"/>
            <a:endParaRPr lang="zh-TW" altLang="en-US" dirty="0"/>
          </a:p>
          <a:p>
            <a:pPr lvl="1"/>
            <a:endParaRPr lang="zh-TW" altLang="en-US" dirty="0"/>
          </a:p>
          <a:p>
            <a:pPr lvl="0"/>
            <a:endParaRPr lang="zh-TW" altLang="en-US" dirty="0"/>
          </a:p>
          <a:p>
            <a:pPr lvl="1"/>
            <a:endParaRPr lang="zh-TW" altLang="en-US" dirty="0"/>
          </a:p>
          <a:p>
            <a:pPr lvl="1"/>
            <a:endParaRPr lang="zh-TW" altLang="en-US" dirty="0"/>
          </a:p>
        </p:txBody>
      </p:sp>
      <p:sp>
        <p:nvSpPr>
          <p:cNvPr id="7" name="圓角矩形 6"/>
          <p:cNvSpPr/>
          <p:nvPr/>
        </p:nvSpPr>
        <p:spPr>
          <a:xfrm flipH="1">
            <a:off x="240363" y="1700808"/>
            <a:ext cx="1913790" cy="1274440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b="1" dirty="0" smtClean="0"/>
              <a:t>規劃準備階段</a:t>
            </a:r>
            <a:endParaRPr lang="zh-TW" altLang="en-US" sz="2000" b="1" dirty="0"/>
          </a:p>
        </p:txBody>
      </p:sp>
      <p:sp>
        <p:nvSpPr>
          <p:cNvPr id="8" name="圓角矩形 7"/>
          <p:cNvSpPr/>
          <p:nvPr/>
        </p:nvSpPr>
        <p:spPr>
          <a:xfrm>
            <a:off x="683568" y="2664321"/>
            <a:ext cx="1728192" cy="32403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★蒐集分析與</a:t>
            </a:r>
            <a:endParaRPr lang="en-US" altLang="zh-TW" dirty="0" smtClean="0"/>
          </a:p>
          <a:p>
            <a:r>
              <a:rPr lang="zh-TW" altLang="en-US" dirty="0"/>
              <a:t> </a:t>
            </a:r>
            <a:r>
              <a:rPr lang="zh-TW" altLang="en-US" dirty="0" smtClean="0"/>
              <a:t>  研判查核所</a:t>
            </a:r>
            <a:endParaRPr lang="en-US" altLang="zh-TW" dirty="0" smtClean="0"/>
          </a:p>
          <a:p>
            <a:r>
              <a:rPr lang="zh-TW" altLang="en-US" dirty="0"/>
              <a:t> </a:t>
            </a:r>
            <a:r>
              <a:rPr lang="zh-TW" altLang="en-US" dirty="0" smtClean="0"/>
              <a:t>  需資料</a:t>
            </a:r>
            <a:endParaRPr lang="en-US" altLang="zh-TW" dirty="0" smtClean="0"/>
          </a:p>
          <a:p>
            <a:pPr algn="ctr"/>
            <a:endParaRPr lang="en-US" altLang="zh-TW" dirty="0" smtClean="0"/>
          </a:p>
          <a:p>
            <a:pPr algn="ctr"/>
            <a:endParaRPr lang="en-US" altLang="zh-TW" dirty="0" smtClean="0"/>
          </a:p>
          <a:p>
            <a:r>
              <a:rPr lang="zh-TW" altLang="en-US" dirty="0" smtClean="0"/>
              <a:t>★準備稽核工</a:t>
            </a:r>
            <a:endParaRPr lang="en-US" altLang="zh-TW" dirty="0" smtClean="0"/>
          </a:p>
          <a:p>
            <a:r>
              <a:rPr lang="zh-TW" altLang="en-US" dirty="0"/>
              <a:t> </a:t>
            </a:r>
            <a:r>
              <a:rPr lang="zh-TW" altLang="en-US" dirty="0" smtClean="0"/>
              <a:t>  具及方法</a:t>
            </a:r>
            <a:endParaRPr lang="zh-TW" altLang="en-US" dirty="0"/>
          </a:p>
        </p:txBody>
      </p:sp>
      <p:sp>
        <p:nvSpPr>
          <p:cNvPr id="9" name="向右箭號 8"/>
          <p:cNvSpPr/>
          <p:nvPr/>
        </p:nvSpPr>
        <p:spPr>
          <a:xfrm>
            <a:off x="2411760" y="1962038"/>
            <a:ext cx="720080" cy="6372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圓角矩形 9"/>
          <p:cNvSpPr/>
          <p:nvPr/>
        </p:nvSpPr>
        <p:spPr>
          <a:xfrm>
            <a:off x="3409730" y="1700808"/>
            <a:ext cx="1872208" cy="1224136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b="1" dirty="0" smtClean="0"/>
              <a:t>實地執行階段</a:t>
            </a:r>
            <a:endParaRPr lang="zh-TW" altLang="en-US" sz="2000" b="1" dirty="0"/>
          </a:p>
        </p:txBody>
      </p:sp>
      <p:sp>
        <p:nvSpPr>
          <p:cNvPr id="11" name="圓角矩形 10"/>
          <p:cNvSpPr/>
          <p:nvPr/>
        </p:nvSpPr>
        <p:spPr>
          <a:xfrm>
            <a:off x="3923927" y="2664321"/>
            <a:ext cx="1751919" cy="34357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★進行實地稽</a:t>
            </a:r>
            <a:endParaRPr lang="en-US" altLang="zh-TW" dirty="0" smtClean="0"/>
          </a:p>
          <a:p>
            <a:r>
              <a:rPr lang="zh-TW" altLang="en-US" dirty="0" smtClean="0"/>
              <a:t>   核</a:t>
            </a:r>
            <a:endParaRPr lang="en-US" altLang="zh-TW" dirty="0" smtClean="0"/>
          </a:p>
          <a:p>
            <a:pPr algn="ctr"/>
            <a:endParaRPr lang="en-US" altLang="zh-TW" dirty="0" smtClean="0"/>
          </a:p>
          <a:p>
            <a:pPr algn="ctr"/>
            <a:r>
              <a:rPr lang="zh-TW" altLang="en-US" dirty="0" smtClean="0"/>
              <a:t>★現場提出發</a:t>
            </a:r>
            <a:endParaRPr lang="en-US" altLang="zh-TW" dirty="0" smtClean="0"/>
          </a:p>
          <a:p>
            <a:pPr algn="ctr"/>
            <a:r>
              <a:rPr lang="zh-TW" altLang="en-US" dirty="0"/>
              <a:t> </a:t>
            </a:r>
            <a:r>
              <a:rPr lang="zh-TW" altLang="en-US" dirty="0" smtClean="0"/>
              <a:t>  現建議並與</a:t>
            </a:r>
            <a:endParaRPr lang="en-US" altLang="zh-TW" dirty="0" smtClean="0"/>
          </a:p>
          <a:p>
            <a:r>
              <a:rPr lang="zh-TW" altLang="en-US" dirty="0"/>
              <a:t> </a:t>
            </a:r>
            <a:r>
              <a:rPr lang="zh-TW" altLang="en-US" dirty="0" smtClean="0"/>
              <a:t>  受稽核單位</a:t>
            </a:r>
            <a:endParaRPr lang="en-US" altLang="zh-TW" dirty="0" smtClean="0"/>
          </a:p>
          <a:p>
            <a:r>
              <a:rPr lang="zh-TW" altLang="en-US" dirty="0"/>
              <a:t> </a:t>
            </a:r>
            <a:r>
              <a:rPr lang="zh-TW" altLang="en-US" dirty="0" smtClean="0"/>
              <a:t>  溝通</a:t>
            </a:r>
            <a:endParaRPr lang="en-US" altLang="zh-TW" dirty="0" smtClean="0"/>
          </a:p>
          <a:p>
            <a:pPr algn="ctr"/>
            <a:endParaRPr lang="en-US" altLang="zh-TW" dirty="0" smtClean="0"/>
          </a:p>
          <a:p>
            <a:pPr algn="ctr"/>
            <a:r>
              <a:rPr lang="zh-TW" altLang="en-US" dirty="0" smtClean="0"/>
              <a:t>★稽核結果彙</a:t>
            </a:r>
            <a:endParaRPr lang="en-US" altLang="zh-TW" dirty="0" smtClean="0"/>
          </a:p>
          <a:p>
            <a:r>
              <a:rPr lang="zh-TW" altLang="en-US" dirty="0" smtClean="0"/>
              <a:t>    整及撰寫稽</a:t>
            </a:r>
            <a:endParaRPr lang="en-US" altLang="zh-TW" dirty="0" smtClean="0"/>
          </a:p>
          <a:p>
            <a:r>
              <a:rPr lang="zh-TW" altLang="en-US" dirty="0"/>
              <a:t> </a:t>
            </a:r>
            <a:r>
              <a:rPr lang="zh-TW" altLang="en-US" dirty="0" smtClean="0"/>
              <a:t>   核工作底稿</a:t>
            </a:r>
            <a:endParaRPr lang="zh-TW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5847" y="1929810"/>
            <a:ext cx="7493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圓角矩形 13"/>
          <p:cNvSpPr/>
          <p:nvPr/>
        </p:nvSpPr>
        <p:spPr>
          <a:xfrm>
            <a:off x="6660232" y="1695399"/>
            <a:ext cx="1872208" cy="1224136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b="1" dirty="0"/>
              <a:t>報告追蹤</a:t>
            </a:r>
            <a:r>
              <a:rPr lang="zh-TW" altLang="en-US" sz="2000" b="1" dirty="0" smtClean="0"/>
              <a:t>階段</a:t>
            </a:r>
            <a:endParaRPr lang="zh-TW" altLang="en-US" sz="2000" b="1" dirty="0"/>
          </a:p>
        </p:txBody>
      </p:sp>
      <p:sp>
        <p:nvSpPr>
          <p:cNvPr id="15" name="圓角矩形 14"/>
          <p:cNvSpPr/>
          <p:nvPr/>
        </p:nvSpPr>
        <p:spPr>
          <a:xfrm>
            <a:off x="7243396" y="2591515"/>
            <a:ext cx="1656184" cy="34815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dirty="0" smtClean="0"/>
              <a:t>★撰寫稽核</a:t>
            </a:r>
            <a:endParaRPr lang="en-US" altLang="zh-TW" dirty="0" smtClean="0"/>
          </a:p>
          <a:p>
            <a:r>
              <a:rPr lang="zh-TW" altLang="en-US" dirty="0"/>
              <a:t> </a:t>
            </a:r>
            <a:r>
              <a:rPr lang="zh-TW" altLang="en-US" dirty="0" smtClean="0"/>
              <a:t>  報告</a:t>
            </a:r>
            <a:endParaRPr lang="en-US" altLang="zh-TW" dirty="0" smtClean="0"/>
          </a:p>
          <a:p>
            <a:pPr algn="ctr"/>
            <a:endParaRPr lang="en-US" altLang="zh-TW" dirty="0" smtClean="0"/>
          </a:p>
          <a:p>
            <a:r>
              <a:rPr lang="zh-TW" altLang="en-US" dirty="0" smtClean="0"/>
              <a:t>★提報改善</a:t>
            </a:r>
            <a:endParaRPr lang="en-US" altLang="zh-TW" dirty="0" smtClean="0"/>
          </a:p>
          <a:p>
            <a:r>
              <a:rPr lang="zh-TW" altLang="en-US" dirty="0"/>
              <a:t> </a:t>
            </a:r>
            <a:r>
              <a:rPr lang="zh-TW" altLang="en-US" dirty="0" smtClean="0"/>
              <a:t>  措施</a:t>
            </a:r>
            <a:endParaRPr lang="en-US" altLang="zh-TW" dirty="0" smtClean="0"/>
          </a:p>
          <a:p>
            <a:pPr algn="ctr"/>
            <a:endParaRPr lang="en-US" altLang="zh-TW" dirty="0" smtClean="0"/>
          </a:p>
          <a:p>
            <a:r>
              <a:rPr lang="zh-TW" altLang="en-US" dirty="0" smtClean="0"/>
              <a:t>★追蹤缺失</a:t>
            </a:r>
            <a:endParaRPr lang="en-US" altLang="zh-TW" dirty="0" smtClean="0"/>
          </a:p>
          <a:p>
            <a:r>
              <a:rPr lang="zh-TW" altLang="en-US" dirty="0"/>
              <a:t> </a:t>
            </a:r>
            <a:r>
              <a:rPr lang="zh-TW" altLang="en-US" dirty="0" smtClean="0"/>
              <a:t>  異常建議</a:t>
            </a:r>
            <a:endParaRPr lang="en-US" altLang="zh-TW" dirty="0" smtClean="0"/>
          </a:p>
          <a:p>
            <a:r>
              <a:rPr lang="zh-TW" altLang="en-US" dirty="0"/>
              <a:t> </a:t>
            </a:r>
            <a:r>
              <a:rPr lang="zh-TW" altLang="en-US" dirty="0" smtClean="0"/>
              <a:t>  改善事項</a:t>
            </a:r>
            <a:endParaRPr lang="zh-TW" altLang="en-US" dirty="0"/>
          </a:p>
        </p:txBody>
      </p:sp>
      <p:pic>
        <p:nvPicPr>
          <p:cNvPr id="12" name="圖片 11" descr="秘書室logo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7504" y="31886"/>
            <a:ext cx="1008112" cy="132545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8328396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47664" y="214337"/>
            <a:ext cx="5976664" cy="1143000"/>
          </a:xfrm>
        </p:spPr>
        <p:txBody>
          <a:bodyPr>
            <a:normAutofit/>
          </a:bodyPr>
          <a:lstStyle/>
          <a:p>
            <a:pPr algn="l"/>
            <a:r>
              <a:rPr lang="zh-TW" altLang="en-US" sz="2800" b="1" dirty="0" smtClean="0"/>
              <a:t>內部控</a:t>
            </a:r>
            <a:r>
              <a:rPr lang="zh-TW" altLang="en-US" sz="2800" b="1" dirty="0"/>
              <a:t>制</a:t>
            </a:r>
            <a:r>
              <a:rPr lang="zh-TW" altLang="en-US" sz="2800" b="1" dirty="0" smtClean="0"/>
              <a:t>作業架構</a:t>
            </a:r>
            <a:endParaRPr lang="zh-TW" altLang="en-US" sz="2800" b="1" dirty="0"/>
          </a:p>
        </p:txBody>
      </p:sp>
      <p:pic>
        <p:nvPicPr>
          <p:cNvPr id="12" name="圖片 11" descr="秘書室log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7504" y="31886"/>
            <a:ext cx="1008112" cy="1325451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矩形 2"/>
          <p:cNvSpPr/>
          <p:nvPr/>
        </p:nvSpPr>
        <p:spPr>
          <a:xfrm>
            <a:off x="1547664" y="1628800"/>
            <a:ext cx="2736304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微軟正黑體" panose="020B0604030504040204" pitchFamily="34" charset="-120"/>
                <a:cs typeface="+mn-cs"/>
              </a:rPr>
              <a:t>作業程序說明</a:t>
            </a:r>
            <a:endParaRPr kumimoji="0" lang="zh-TW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4" name="十字形 3"/>
          <p:cNvSpPr/>
          <p:nvPr/>
        </p:nvSpPr>
        <p:spPr>
          <a:xfrm>
            <a:off x="2699792" y="2655496"/>
            <a:ext cx="648072" cy="651480"/>
          </a:xfrm>
          <a:prstGeom prst="plus">
            <a:avLst>
              <a:gd name="adj" fmla="val 37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5" name="十字形 4"/>
          <p:cNvSpPr/>
          <p:nvPr/>
        </p:nvSpPr>
        <p:spPr>
          <a:xfrm>
            <a:off x="2704368" y="4549514"/>
            <a:ext cx="648072" cy="677776"/>
          </a:xfrm>
          <a:prstGeom prst="plus">
            <a:avLst>
              <a:gd name="adj" fmla="val 36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547664" y="3471045"/>
            <a:ext cx="2736304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微軟正黑體" panose="020B0604030504040204" pitchFamily="34" charset="-120"/>
                <a:cs typeface="+mn-cs"/>
              </a:rPr>
              <a:t>作業流程圖</a:t>
            </a:r>
            <a:endParaRPr kumimoji="0" lang="zh-TW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547664" y="5313290"/>
            <a:ext cx="2736304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微軟正黑體" panose="020B0604030504040204" pitchFamily="34" charset="-120"/>
                <a:cs typeface="+mn-cs"/>
              </a:rPr>
              <a:t>自行評估表</a:t>
            </a:r>
            <a:endParaRPr kumimoji="0" lang="zh-TW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716016" y="1762834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微軟正黑體" panose="020B0604030504040204" pitchFamily="34" charset="-120"/>
                <a:cs typeface="+mn-cs"/>
              </a:rPr>
              <a:t>應列明詳細步驟、作業時程、重要經驗及注意事項</a:t>
            </a:r>
            <a:r>
              <a:rPr kumimoji="0" lang="zh-TW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微軟正黑體" panose="020B0604030504040204" pitchFamily="34" charset="-120"/>
                <a:cs typeface="+mn-cs"/>
              </a:rPr>
              <a:t>等</a:t>
            </a:r>
            <a:r>
              <a:rPr kumimoji="0" lang="zh-TW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。</a:t>
            </a:r>
            <a:endParaRPr kumimoji="0" lang="zh-TW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4716016" y="3328080"/>
            <a:ext cx="38884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0" lang="zh-TW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微軟正黑體" panose="020B0604030504040204" pitchFamily="34" charset="-120"/>
                <a:cs typeface="+mn-cs"/>
              </a:rPr>
              <a:t>流程圖應依照規定圖形符號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微軟正黑體" panose="020B0604030504040204" pitchFamily="34" charset="-120"/>
                <a:cs typeface="+mn-cs"/>
              </a:rPr>
              <a:t>繪製排列順序，為由上而下，由左而</a:t>
            </a:r>
            <a:r>
              <a:rPr kumimoji="0" lang="zh-TW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微軟正黑體" panose="020B0604030504040204" pitchFamily="34" charset="-120"/>
                <a:cs typeface="+mn-cs"/>
              </a:rPr>
              <a:t>右</a:t>
            </a:r>
            <a:r>
              <a:rPr lang="zh-TW" altLang="en-US" dirty="0">
                <a:solidFill>
                  <a:prstClr val="black"/>
                </a:solidFill>
              </a:rPr>
              <a:t>。各項流程有辦理期程者，應於流程圖敘明。適當</a:t>
            </a:r>
            <a:r>
              <a:rPr kumimoji="0" lang="zh-TW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微軟正黑體" panose="020B0604030504040204" pitchFamily="34" charset="-120"/>
                <a:cs typeface="+mn-cs"/>
              </a:rPr>
              <a:t>流程位置並應標註控制重點說明</a:t>
            </a:r>
            <a:r>
              <a:rPr kumimoji="0" lang="zh-TW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kumimoji="0" lang="zh-TW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4716016" y="5326978"/>
            <a:ext cx="38460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微軟正黑體" panose="020B0604030504040204" pitchFamily="34" charset="-120"/>
                <a:cs typeface="+mn-cs"/>
              </a:rPr>
              <a:t>依本校共用自行評估表製作</a:t>
            </a:r>
            <a:r>
              <a:rPr kumimoji="0" lang="zh-TW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MingLiU" panose="02020500000000000000" pitchFamily="18" charset="-120"/>
                <a:ea typeface="PMingLiU" panose="02020500000000000000" pitchFamily="18" charset="-120"/>
                <a:cs typeface="+mn-cs"/>
              </a:rPr>
              <a:t>，各欄</a:t>
            </a:r>
            <a:r>
              <a:rPr kumimoji="0" lang="zh-TW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MingLiU" panose="02020500000000000000" pitchFamily="18" charset="-120"/>
                <a:ea typeface="PMingLiU" panose="02020500000000000000" pitchFamily="18" charset="-120"/>
                <a:cs typeface="+mn-cs"/>
              </a:rPr>
              <a:t>應依序臚</a:t>
            </a:r>
            <a:r>
              <a:rPr kumimoji="0" lang="zh-TW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MingLiU" panose="02020500000000000000" pitchFamily="18" charset="-120"/>
                <a:ea typeface="PMingLiU" panose="02020500000000000000" pitchFamily="18" charset="-120"/>
                <a:cs typeface="+mn-cs"/>
              </a:rPr>
              <a:t>列控制重點，並每年度進行自行評估做推滾修正</a:t>
            </a:r>
            <a:r>
              <a:rPr kumimoji="0" lang="zh-TW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。</a:t>
            </a:r>
            <a:endParaRPr kumimoji="0" lang="zh-TW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微軟正黑體" panose="020B0604030504040204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8764272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47664" y="214337"/>
            <a:ext cx="5976664" cy="1143000"/>
          </a:xfrm>
        </p:spPr>
        <p:txBody>
          <a:bodyPr>
            <a:normAutofit/>
          </a:bodyPr>
          <a:lstStyle/>
          <a:p>
            <a:pPr algn="l"/>
            <a:r>
              <a:rPr lang="zh-TW" altLang="en-US" sz="2800" b="1" dirty="0"/>
              <a:t>作業流程圖常用</a:t>
            </a:r>
            <a:r>
              <a:rPr lang="zh-TW" altLang="en-US" sz="2800" b="1" dirty="0" smtClean="0"/>
              <a:t>圖示說明</a:t>
            </a:r>
            <a:endParaRPr lang="zh-TW" altLang="en-US" sz="2800" b="1" dirty="0"/>
          </a:p>
        </p:txBody>
      </p:sp>
      <p:pic>
        <p:nvPicPr>
          <p:cNvPr id="12" name="圖片 11" descr="秘書室log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7504" y="31886"/>
            <a:ext cx="1008112" cy="1325451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0349275"/>
              </p:ext>
            </p:extLst>
          </p:nvPr>
        </p:nvGraphicFramePr>
        <p:xfrm>
          <a:off x="899592" y="1705331"/>
          <a:ext cx="7560841" cy="4638603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880320">
                  <a:extLst>
                    <a:ext uri="{9D8B030D-6E8A-4147-A177-3AD203B41FA5}">
                      <a16:colId xmlns:a16="http://schemas.microsoft.com/office/drawing/2014/main" val="2542793918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1763608399"/>
                    </a:ext>
                  </a:extLst>
                </a:gridCol>
                <a:gridCol w="2376265">
                  <a:extLst>
                    <a:ext uri="{9D8B030D-6E8A-4147-A177-3AD203B41FA5}">
                      <a16:colId xmlns:a16="http://schemas.microsoft.com/office/drawing/2014/main" val="976253366"/>
                    </a:ext>
                  </a:extLst>
                </a:gridCol>
              </a:tblGrid>
              <a:tr h="386608">
                <a:tc>
                  <a:txBody>
                    <a:bodyPr/>
                    <a:lstStyle/>
                    <a:p>
                      <a:pPr marL="591820">
                        <a:spcBef>
                          <a:spcPts val="185"/>
                        </a:spcBef>
                        <a:spcAft>
                          <a:spcPts val="0"/>
                        </a:spcAft>
                        <a:tabLst>
                          <a:tab pos="1303655" algn="l"/>
                        </a:tabLst>
                      </a:pPr>
                      <a:r>
                        <a:rPr lang="en-US" sz="20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符	號</a:t>
                      </a:r>
                      <a:endParaRPr lang="zh-TW" sz="20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71170">
                        <a:spcBef>
                          <a:spcPts val="185"/>
                        </a:spcBef>
                        <a:spcAft>
                          <a:spcPts val="0"/>
                        </a:spcAft>
                        <a:tabLst>
                          <a:tab pos="1183005" algn="l"/>
                        </a:tabLst>
                      </a:pPr>
                      <a:r>
                        <a:rPr lang="en-US" sz="20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名	稱</a:t>
                      </a:r>
                      <a:endParaRPr lang="zh-TW" sz="20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8310">
                        <a:spcBef>
                          <a:spcPts val="185"/>
                        </a:spcBef>
                        <a:spcAft>
                          <a:spcPts val="0"/>
                        </a:spcAft>
                        <a:tabLst>
                          <a:tab pos="1160145" algn="l"/>
                        </a:tabLst>
                      </a:pPr>
                      <a:r>
                        <a:rPr lang="en-US" sz="20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意	義</a:t>
                      </a:r>
                      <a:endParaRPr lang="zh-TW" sz="20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9680221"/>
                  </a:ext>
                </a:extLst>
              </a:tr>
              <a:tr h="10050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zh-TW" sz="10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45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ea"/>
                          <a:ea typeface="+mn-ea"/>
                          <a:cs typeface="標楷體" panose="03000509000000000000" pitchFamily="65" charset="-120"/>
                        </a:rPr>
                        <a:t> </a:t>
                      </a:r>
                      <a:endParaRPr lang="zh-TW" sz="10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01930">
                        <a:spcAft>
                          <a:spcPts val="0"/>
                        </a:spcAft>
                      </a:pPr>
                      <a:r>
                        <a:rPr lang="zh-TW" sz="1800" spc="-1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準備作業（</a:t>
                      </a:r>
                      <a:r>
                        <a:rPr lang="en-US" sz="1800" spc="-1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Start</a:t>
                      </a:r>
                      <a:r>
                        <a:rPr lang="zh-TW" sz="1800" spc="-1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）</a:t>
                      </a:r>
                      <a:endParaRPr lang="zh-TW" sz="18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+mn-ea"/>
                          <a:ea typeface="+mn-ea"/>
                          <a:cs typeface="標楷體" panose="03000509000000000000" pitchFamily="65" charset="-120"/>
                        </a:rPr>
                        <a:t> </a:t>
                      </a:r>
                      <a:endParaRPr lang="zh-TW" sz="10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140970"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+mj-ea"/>
                          <a:ea typeface="+mj-ea"/>
                          <a:cs typeface="標楷體" panose="03000509000000000000" pitchFamily="65" charset="-120"/>
                        </a:rPr>
                        <a:t>流程圖開始</a:t>
                      </a:r>
                      <a:endParaRPr lang="zh-TW" sz="16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2418543"/>
                  </a:ext>
                </a:extLst>
              </a:tr>
              <a:tr h="940259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zh-TW" altLang="zh-TW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zh-TW" altLang="zh-TW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zh-TW" sz="10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ea"/>
                          <a:ea typeface="+mn-ea"/>
                          <a:cs typeface="標楷體" panose="03000509000000000000" pitchFamily="65" charset="-120"/>
                        </a:rPr>
                        <a:t> </a:t>
                      </a:r>
                      <a:endParaRPr lang="zh-TW" sz="18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01930"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+mn-ea"/>
                          <a:ea typeface="+mn-ea"/>
                          <a:cs typeface="標楷體" panose="03000509000000000000" pitchFamily="65" charset="-120"/>
                        </a:rPr>
                        <a:t>處理（</a:t>
                      </a:r>
                      <a:r>
                        <a:rPr lang="en-US" sz="1800" dirty="0" err="1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Process</a:t>
                      </a:r>
                      <a:r>
                        <a:rPr lang="en-US" sz="1800" dirty="0">
                          <a:effectLst/>
                          <a:latin typeface="+mn-ea"/>
                          <a:ea typeface="+mn-ea"/>
                          <a:cs typeface="標楷體" panose="03000509000000000000" pitchFamily="65" charset="-120"/>
                        </a:rPr>
                        <a:t>）</a:t>
                      </a:r>
                      <a:endParaRPr lang="zh-TW" sz="18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63500" indent="13335"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zh-TW" sz="16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處理程</a:t>
                      </a:r>
                      <a:r>
                        <a:rPr lang="zh-TW" sz="1600" spc="-27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序，</a:t>
                      </a:r>
                      <a:r>
                        <a:rPr lang="zh-TW" sz="1600" spc="5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圖</a:t>
                      </a:r>
                      <a:r>
                        <a:rPr lang="zh-TW" sz="16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示上</a:t>
                      </a:r>
                      <a:r>
                        <a:rPr lang="zh-TW" sz="1600" spc="5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半</a:t>
                      </a:r>
                      <a:r>
                        <a:rPr lang="zh-TW" sz="16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部 表示工</a:t>
                      </a:r>
                      <a:r>
                        <a:rPr lang="zh-TW" sz="1600" spc="5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作</a:t>
                      </a:r>
                      <a:r>
                        <a:rPr lang="zh-TW" sz="16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內</a:t>
                      </a:r>
                      <a:r>
                        <a:rPr lang="zh-TW" sz="1600" spc="-215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容，</a:t>
                      </a:r>
                      <a:r>
                        <a:rPr lang="zh-TW" sz="16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下</a:t>
                      </a:r>
                      <a:r>
                        <a:rPr lang="zh-TW" sz="1600" spc="5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半</a:t>
                      </a:r>
                      <a:r>
                        <a:rPr lang="zh-TW" sz="16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部 表示執行單位或人員</a:t>
                      </a:r>
                      <a:endParaRPr lang="zh-TW" sz="16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9004647"/>
                  </a:ext>
                </a:extLst>
              </a:tr>
              <a:tr h="7689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zh-TW" sz="10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ea"/>
                          <a:ea typeface="+mn-ea"/>
                          <a:cs typeface="標楷體" panose="03000509000000000000" pitchFamily="65" charset="-120"/>
                        </a:rPr>
                        <a:t> </a:t>
                      </a:r>
                      <a:endParaRPr lang="zh-TW" sz="18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01930"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+mn-ea"/>
                          <a:ea typeface="+mn-ea"/>
                          <a:cs typeface="標楷體" panose="03000509000000000000" pitchFamily="65" charset="-120"/>
                        </a:rPr>
                        <a:t>決策（</a:t>
                      </a:r>
                      <a:r>
                        <a:rPr lang="en-US" sz="1800" dirty="0" err="1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Decision</a:t>
                      </a:r>
                      <a:r>
                        <a:rPr lang="en-US" sz="1800" dirty="0">
                          <a:effectLst/>
                          <a:latin typeface="+mn-ea"/>
                          <a:ea typeface="+mn-ea"/>
                          <a:cs typeface="標楷體" panose="03000509000000000000" pitchFamily="65" charset="-120"/>
                        </a:rPr>
                        <a:t>）</a:t>
                      </a:r>
                      <a:endParaRPr lang="zh-TW" sz="18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 </a:t>
                      </a:r>
                      <a:endParaRPr lang="zh-TW" sz="16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marL="140970"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不同方案選擇</a:t>
                      </a:r>
                      <a:endParaRPr lang="zh-TW" sz="16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6959084"/>
                  </a:ext>
                </a:extLst>
              </a:tr>
              <a:tr h="7628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zh-TW" sz="10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ea"/>
                          <a:ea typeface="+mn-ea"/>
                          <a:cs typeface="標楷體" panose="03000509000000000000" pitchFamily="65" charset="-120"/>
                        </a:rPr>
                        <a:t> </a:t>
                      </a:r>
                      <a:endParaRPr lang="zh-TW" sz="18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01930"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+mn-ea"/>
                          <a:ea typeface="+mn-ea"/>
                          <a:cs typeface="標楷體" panose="03000509000000000000" pitchFamily="65" charset="-120"/>
                        </a:rPr>
                        <a:t>終止（</a:t>
                      </a:r>
                      <a:r>
                        <a:rPr lang="en-US" sz="1800" dirty="0" err="1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END</a:t>
                      </a:r>
                      <a:r>
                        <a:rPr lang="en-US" sz="1800" dirty="0">
                          <a:effectLst/>
                          <a:latin typeface="+mn-ea"/>
                          <a:ea typeface="+mn-ea"/>
                          <a:cs typeface="標楷體" panose="03000509000000000000" pitchFamily="65" charset="-120"/>
                        </a:rPr>
                        <a:t>）</a:t>
                      </a:r>
                      <a:endParaRPr lang="zh-TW" sz="18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 </a:t>
                      </a:r>
                      <a:endParaRPr lang="zh-TW" sz="16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marL="140970"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流程圖終止</a:t>
                      </a:r>
                      <a:endParaRPr lang="zh-TW" sz="16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9684740"/>
                  </a:ext>
                </a:extLst>
              </a:tr>
              <a:tr h="7749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zh-TW" sz="10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ea"/>
                          <a:ea typeface="+mn-ea"/>
                          <a:cs typeface="標楷體" panose="03000509000000000000" pitchFamily="65" charset="-120"/>
                        </a:rPr>
                        <a:t> </a:t>
                      </a:r>
                      <a:endParaRPr lang="zh-TW" sz="18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01930">
                        <a:spcAft>
                          <a:spcPts val="0"/>
                        </a:spcAft>
                      </a:pPr>
                      <a:r>
                        <a:rPr lang="en-US" sz="1800" spc="-5" dirty="0" err="1">
                          <a:effectLst/>
                          <a:latin typeface="+mn-ea"/>
                          <a:ea typeface="+mn-ea"/>
                          <a:cs typeface="標楷體" panose="03000509000000000000" pitchFamily="65" charset="-120"/>
                        </a:rPr>
                        <a:t>路徑（</a:t>
                      </a:r>
                      <a:r>
                        <a:rPr lang="en-US" sz="1800" spc="-5" dirty="0" err="1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Path</a:t>
                      </a:r>
                      <a:r>
                        <a:rPr lang="en-US" sz="1800" spc="-5" dirty="0">
                          <a:effectLst/>
                          <a:latin typeface="+mn-ea"/>
                          <a:ea typeface="+mn-ea"/>
                          <a:cs typeface="標楷體" panose="03000509000000000000" pitchFamily="65" charset="-120"/>
                        </a:rPr>
                        <a:t>）</a:t>
                      </a:r>
                      <a:endParaRPr lang="zh-TW" sz="18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 </a:t>
                      </a:r>
                      <a:endParaRPr lang="zh-TW" sz="16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marL="140970"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指示路徑方向</a:t>
                      </a:r>
                      <a:endParaRPr lang="zh-TW" sz="16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8000657"/>
                  </a:ext>
                </a:extLst>
              </a:tr>
            </a:tbl>
          </a:graphicData>
        </a:graphic>
      </p:graphicFrame>
      <p:pic>
        <p:nvPicPr>
          <p:cNvPr id="7" name="圖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3104" y="4121338"/>
            <a:ext cx="1296632" cy="453845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46552" y="2279911"/>
            <a:ext cx="1296632" cy="505687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46552" y="3232190"/>
            <a:ext cx="1296632" cy="601633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0" name="圖片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31252" y="4941287"/>
            <a:ext cx="1291388" cy="456551"/>
          </a:xfrm>
          <a:prstGeom prst="rect">
            <a:avLst/>
          </a:prstGeom>
        </p:spPr>
      </p:pic>
      <p:pic>
        <p:nvPicPr>
          <p:cNvPr id="11" name="圖片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73450" y="5910923"/>
            <a:ext cx="1246286" cy="184111"/>
          </a:xfrm>
          <a:prstGeom prst="rect">
            <a:avLst/>
          </a:prstGeom>
        </p:spPr>
      </p:pic>
      <p:sp>
        <p:nvSpPr>
          <p:cNvPr id="16" name="矩形 15"/>
          <p:cNvSpPr/>
          <p:nvPr/>
        </p:nvSpPr>
        <p:spPr>
          <a:xfrm>
            <a:off x="1547664" y="1012013"/>
            <a:ext cx="41088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內部控制制度共通性作業範例製作原則</a:t>
            </a:r>
          </a:p>
        </p:txBody>
      </p:sp>
    </p:spTree>
    <p:extLst>
      <p:ext uri="{BB962C8B-B14F-4D97-AF65-F5344CB8AC3E}">
        <p14:creationId xmlns:p14="http://schemas.microsoft.com/office/powerpoint/2010/main" val="298863493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47664" y="214337"/>
            <a:ext cx="5976664" cy="1143000"/>
          </a:xfrm>
        </p:spPr>
        <p:txBody>
          <a:bodyPr>
            <a:normAutofit/>
          </a:bodyPr>
          <a:lstStyle/>
          <a:p>
            <a:pPr algn="l"/>
            <a:r>
              <a:rPr lang="zh-TW" altLang="en-US" sz="2800" b="1" dirty="0"/>
              <a:t>作業流程圖常用圖示說明</a:t>
            </a:r>
            <a:endParaRPr lang="zh-TW" altLang="en-US" sz="2800" b="1" dirty="0"/>
          </a:p>
        </p:txBody>
      </p:sp>
      <p:pic>
        <p:nvPicPr>
          <p:cNvPr id="12" name="圖片 11" descr="秘書室log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7504" y="31886"/>
            <a:ext cx="1008112" cy="1325451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圖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5696" y="1844824"/>
            <a:ext cx="944962" cy="432854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35696" y="2371117"/>
            <a:ext cx="792549" cy="371888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36288" y="2905677"/>
            <a:ext cx="591363" cy="371888"/>
          </a:xfrm>
          <a:prstGeom prst="rect">
            <a:avLst/>
          </a:prstGeom>
        </p:spPr>
      </p:pic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6094328"/>
              </p:ext>
            </p:extLst>
          </p:nvPr>
        </p:nvGraphicFramePr>
        <p:xfrm>
          <a:off x="963013" y="1696913"/>
          <a:ext cx="7488833" cy="445365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726541">
                  <a:extLst>
                    <a:ext uri="{9D8B030D-6E8A-4147-A177-3AD203B41FA5}">
                      <a16:colId xmlns:a16="http://schemas.microsoft.com/office/drawing/2014/main" val="1050171771"/>
                    </a:ext>
                  </a:extLst>
                </a:gridCol>
                <a:gridCol w="2411108">
                  <a:extLst>
                    <a:ext uri="{9D8B030D-6E8A-4147-A177-3AD203B41FA5}">
                      <a16:colId xmlns:a16="http://schemas.microsoft.com/office/drawing/2014/main" val="3428597941"/>
                    </a:ext>
                  </a:extLst>
                </a:gridCol>
                <a:gridCol w="2351184">
                  <a:extLst>
                    <a:ext uri="{9D8B030D-6E8A-4147-A177-3AD203B41FA5}">
                      <a16:colId xmlns:a16="http://schemas.microsoft.com/office/drawing/2014/main" val="545641530"/>
                    </a:ext>
                  </a:extLst>
                </a:gridCol>
              </a:tblGrid>
              <a:tr h="1010387">
                <a:tc>
                  <a:txBody>
                    <a:bodyPr/>
                    <a:lstStyle/>
                    <a:p>
                      <a:pPr marL="1001395" indent="-316865" algn="just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endParaRPr lang="en-US" sz="1400" kern="100" dirty="0">
                        <a:effectLst/>
                        <a:latin typeface="Arial" panose="020B0604020202020204" pitchFamily="34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939800" indent="-802640" algn="just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多重文件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  <a:p>
                      <a:pPr marL="939165" indent="-916305" algn="just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</a:rPr>
                        <a:t>(multiple Document</a:t>
                      </a:r>
                      <a:r>
                        <a:rPr lang="zh-TW" sz="1600" kern="100" dirty="0"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）</a:t>
                      </a:r>
                      <a:r>
                        <a:rPr lang="en-US" sz="1600" kern="100" dirty="0"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</a:rPr>
                        <a:t> </a:t>
                      </a:r>
                      <a:endParaRPr lang="zh-TW" sz="16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62230" indent="14605"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輸入或輸出數件文件</a:t>
                      </a:r>
                      <a:endParaRPr lang="zh-TW" sz="16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4376171"/>
                  </a:ext>
                </a:extLst>
              </a:tr>
              <a:tr h="1010387">
                <a:tc>
                  <a:txBody>
                    <a:bodyPr/>
                    <a:lstStyle/>
                    <a:p>
                      <a:pPr algn="just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endParaRPr lang="en-US" sz="1400" kern="100">
                        <a:effectLst/>
                        <a:latin typeface="Arial" panose="020B0604020202020204" pitchFamily="34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939800" indent="-802640" algn="just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已定義處理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  <a:p>
                      <a:pPr marL="939800" indent="-802640" algn="just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</a:rPr>
                        <a:t>(Predefined Process)</a:t>
                      </a:r>
                      <a:endParaRPr lang="zh-TW" sz="16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62230" indent="14605"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使用某一已定義之處理程序</a:t>
                      </a:r>
                      <a:endParaRPr lang="zh-TW" sz="16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0651816"/>
                  </a:ext>
                </a:extLst>
              </a:tr>
              <a:tr h="1422489">
                <a:tc>
                  <a:txBody>
                    <a:bodyPr/>
                    <a:lstStyle/>
                    <a:p>
                      <a:pPr algn="just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endParaRPr lang="en-US" sz="1400" kern="100" dirty="0">
                        <a:effectLst/>
                        <a:latin typeface="Arial" panose="020B0604020202020204" pitchFamily="34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939800" indent="-802640" algn="just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連接</a:t>
                      </a:r>
                      <a:r>
                        <a:rPr lang="zh-TW" sz="1600" kern="100" dirty="0"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（</a:t>
                      </a:r>
                      <a:r>
                        <a:rPr lang="en-US" sz="1600" kern="100" dirty="0"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</a:rPr>
                        <a:t>Connector</a:t>
                      </a:r>
                      <a:r>
                        <a:rPr lang="zh-TW" sz="1600" kern="100" dirty="0"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）</a:t>
                      </a:r>
                      <a:endParaRPr lang="zh-TW" sz="16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62230" indent="14605"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流程圖向另一流程圖之出口；或從另一地方之入口</a:t>
                      </a:r>
                      <a:endParaRPr lang="zh-TW" sz="16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3306915"/>
                  </a:ext>
                </a:extLst>
              </a:tr>
              <a:tr h="1010387">
                <a:tc>
                  <a:txBody>
                    <a:bodyPr/>
                    <a:lstStyle/>
                    <a:p>
                      <a:pPr marL="1074420" indent="-389890" algn="just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939800" indent="-802640" algn="just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註解</a:t>
                      </a:r>
                      <a:r>
                        <a:rPr lang="en-US" sz="1600" kern="100" dirty="0"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</a:rPr>
                        <a:t>(Comment)</a:t>
                      </a:r>
                      <a:endParaRPr lang="zh-TW" sz="16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62230" indent="14605"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dirty="0" smtClean="0"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表示</a:t>
                      </a:r>
                      <a:r>
                        <a:rPr lang="zh-TW" altLang="en-US" sz="1600" kern="100" dirty="0" smtClean="0"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控制重點及</a:t>
                      </a:r>
                      <a:r>
                        <a:rPr lang="zh-TW" sz="1600" kern="100" dirty="0" smtClean="0"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附註</a:t>
                      </a:r>
                      <a:r>
                        <a:rPr lang="zh-TW" sz="1600" kern="100" dirty="0"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說明之用</a:t>
                      </a:r>
                      <a:endParaRPr lang="zh-TW" sz="16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7220076"/>
                  </a:ext>
                </a:extLst>
              </a:tr>
            </a:tbl>
          </a:graphicData>
        </a:graphic>
      </p:graphicFrame>
      <p:sp>
        <p:nvSpPr>
          <p:cNvPr id="9" name="AutoShape 5"/>
          <p:cNvSpPr>
            <a:spLocks noChangeAspect="1" noChangeArrowheads="1"/>
          </p:cNvSpPr>
          <p:nvPr/>
        </p:nvSpPr>
        <p:spPr bwMode="auto">
          <a:xfrm>
            <a:off x="970965" y="3447488"/>
            <a:ext cx="239984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0" name="AutoShape 9"/>
          <p:cNvSpPr>
            <a:spLocks noChangeArrowheads="1"/>
          </p:cNvSpPr>
          <p:nvPr/>
        </p:nvSpPr>
        <p:spPr bwMode="auto">
          <a:xfrm>
            <a:off x="1653528" y="1921241"/>
            <a:ext cx="1156882" cy="485286"/>
          </a:xfrm>
          <a:prstGeom prst="flowChartMultidocumen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1" name="AutoShape 8"/>
          <p:cNvSpPr>
            <a:spLocks noChangeArrowheads="1"/>
          </p:cNvSpPr>
          <p:nvPr/>
        </p:nvSpPr>
        <p:spPr bwMode="auto">
          <a:xfrm>
            <a:off x="1698047" y="2901005"/>
            <a:ext cx="1094908" cy="528044"/>
          </a:xfrm>
          <a:prstGeom prst="flowChartPredefined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4" name="AutoShape 6"/>
          <p:cNvSpPr>
            <a:spLocks noChangeArrowheads="1"/>
          </p:cNvSpPr>
          <p:nvPr/>
        </p:nvSpPr>
        <p:spPr bwMode="auto">
          <a:xfrm>
            <a:off x="1779960" y="3994832"/>
            <a:ext cx="848285" cy="812177"/>
          </a:xfrm>
          <a:prstGeom prst="flowChartConnector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TW" sz="2000" dirty="0"/>
              <a:t>A</a:t>
            </a:r>
            <a:endParaRPr lang="zh-TW" altLang="en-US" sz="2000" dirty="0"/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1823811" y="5378588"/>
            <a:ext cx="956847" cy="4896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6" name="Line 4"/>
          <p:cNvSpPr>
            <a:spLocks noChangeShapeType="1"/>
          </p:cNvSpPr>
          <p:nvPr/>
        </p:nvSpPr>
        <p:spPr bwMode="auto">
          <a:xfrm>
            <a:off x="1400310" y="5623394"/>
            <a:ext cx="423501" cy="0"/>
          </a:xfrm>
          <a:prstGeom prst="line">
            <a:avLst/>
          </a:prstGeom>
          <a:noFill/>
          <a:ln w="9525" cap="rnd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7" name="矩形 16"/>
          <p:cNvSpPr/>
          <p:nvPr/>
        </p:nvSpPr>
        <p:spPr>
          <a:xfrm>
            <a:off x="1547664" y="1012013"/>
            <a:ext cx="41088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內部控制制度共通性作業範例製作原則</a:t>
            </a:r>
          </a:p>
        </p:txBody>
      </p:sp>
    </p:spTree>
    <p:extLst>
      <p:ext uri="{BB962C8B-B14F-4D97-AF65-F5344CB8AC3E}">
        <p14:creationId xmlns:p14="http://schemas.microsoft.com/office/powerpoint/2010/main" val="128495469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47664" y="214337"/>
            <a:ext cx="5976664" cy="1143000"/>
          </a:xfrm>
        </p:spPr>
        <p:txBody>
          <a:bodyPr>
            <a:normAutofit/>
          </a:bodyPr>
          <a:lstStyle/>
          <a:p>
            <a:pPr algn="l"/>
            <a:r>
              <a:rPr lang="zh-TW" altLang="en-US" sz="2800" dirty="0" smtClean="0"/>
              <a:t>作業</a:t>
            </a:r>
            <a:r>
              <a:rPr lang="zh-TW" altLang="en-US" sz="2800" dirty="0"/>
              <a:t>流程圖常用圖示說明</a:t>
            </a:r>
            <a:endParaRPr lang="zh-TW" altLang="en-US" sz="2800" dirty="0"/>
          </a:p>
        </p:txBody>
      </p:sp>
      <p:pic>
        <p:nvPicPr>
          <p:cNvPr id="12" name="圖片 11" descr="秘書室log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7504" y="31886"/>
            <a:ext cx="1008112" cy="1325451"/>
          </a:xfrm>
          <a:prstGeom prst="rect">
            <a:avLst/>
          </a:prstGeom>
          <a:noFill/>
          <a:ln>
            <a:noFill/>
          </a:ln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132856"/>
            <a:ext cx="6192688" cy="4212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矩形 2"/>
          <p:cNvSpPr/>
          <p:nvPr/>
        </p:nvSpPr>
        <p:spPr>
          <a:xfrm>
            <a:off x="1331640" y="1484784"/>
            <a:ext cx="46085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000" dirty="0"/>
              <a:t>處理程序須以單一入口與單一出口繪製</a:t>
            </a:r>
          </a:p>
        </p:txBody>
      </p:sp>
    </p:spTree>
    <p:extLst>
      <p:ext uri="{BB962C8B-B14F-4D97-AF65-F5344CB8AC3E}">
        <p14:creationId xmlns:p14="http://schemas.microsoft.com/office/powerpoint/2010/main" val="88382564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47664" y="214337"/>
            <a:ext cx="5976664" cy="1143000"/>
          </a:xfrm>
        </p:spPr>
        <p:txBody>
          <a:bodyPr>
            <a:normAutofit/>
          </a:bodyPr>
          <a:lstStyle/>
          <a:p>
            <a:pPr algn="l"/>
            <a:r>
              <a:rPr lang="zh-TW" altLang="en-US" sz="2800" dirty="0" smtClean="0"/>
              <a:t>作業</a:t>
            </a:r>
            <a:r>
              <a:rPr lang="zh-TW" altLang="en-US" sz="2800" dirty="0"/>
              <a:t>流程圖常用圖示說明</a:t>
            </a:r>
            <a:endParaRPr lang="zh-TW" altLang="en-US" sz="2800" dirty="0"/>
          </a:p>
        </p:txBody>
      </p:sp>
      <p:pic>
        <p:nvPicPr>
          <p:cNvPr id="12" name="圖片 11" descr="秘書室log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7504" y="31886"/>
            <a:ext cx="1008112" cy="1325451"/>
          </a:xfrm>
          <a:prstGeom prst="rect">
            <a:avLst/>
          </a:prstGeom>
          <a:noFill/>
          <a:ln>
            <a:noFill/>
          </a:ln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916832"/>
            <a:ext cx="5688632" cy="40193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矩形 4"/>
          <p:cNvSpPr/>
          <p:nvPr/>
        </p:nvSpPr>
        <p:spPr>
          <a:xfrm>
            <a:off x="1812173" y="1355551"/>
            <a:ext cx="30059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zh-TW" sz="2000" kern="100" dirty="0">
                <a:latin typeface="+mn-ea"/>
                <a:cs typeface="Times New Roman" panose="02020603050405020304" pitchFamily="18" charset="0"/>
              </a:rPr>
              <a:t>路徑符號宜避免互相交叉</a:t>
            </a:r>
            <a:endParaRPr lang="zh-TW" altLang="en-US" sz="20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1429469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47664" y="214337"/>
            <a:ext cx="5976664" cy="1143000"/>
          </a:xfrm>
        </p:spPr>
        <p:txBody>
          <a:bodyPr>
            <a:normAutofit/>
          </a:bodyPr>
          <a:lstStyle/>
          <a:p>
            <a:pPr algn="l"/>
            <a:r>
              <a:rPr lang="zh-TW" altLang="en-US" sz="2800" dirty="0" smtClean="0"/>
              <a:t>作業</a:t>
            </a:r>
            <a:r>
              <a:rPr lang="zh-TW" altLang="en-US" sz="2800" dirty="0"/>
              <a:t>流程圖常用圖示說明</a:t>
            </a:r>
            <a:endParaRPr lang="zh-TW" altLang="en-US" sz="2800" dirty="0"/>
          </a:p>
        </p:txBody>
      </p:sp>
      <p:pic>
        <p:nvPicPr>
          <p:cNvPr id="12" name="圖片 11" descr="秘書室log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7504" y="31886"/>
            <a:ext cx="1008112" cy="1325451"/>
          </a:xfrm>
          <a:prstGeom prst="rect">
            <a:avLst/>
          </a:prstGeom>
          <a:noFill/>
          <a:ln>
            <a:noFill/>
          </a:ln>
        </p:spPr>
      </p:pic>
      <p:pic>
        <p:nvPicPr>
          <p:cNvPr id="5130" name="Picture 1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352" y="2060848"/>
            <a:ext cx="6789288" cy="41956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矩形 9"/>
          <p:cNvSpPr/>
          <p:nvPr/>
        </p:nvSpPr>
        <p:spPr>
          <a:xfrm>
            <a:off x="1403648" y="1484784"/>
            <a:ext cx="45448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zh-TW" sz="2000" kern="100" dirty="0">
                <a:latin typeface="+mn-ea"/>
                <a:cs typeface="Times New Roman" panose="02020603050405020304" pitchFamily="18" charset="0"/>
              </a:rPr>
              <a:t>同一路徑符號之指示箭頭宜僅保留一個</a:t>
            </a:r>
            <a:endParaRPr lang="zh-TW" altLang="en-US" sz="20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8639387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3068960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感謝聆聽</a:t>
            </a:r>
            <a:endParaRPr lang="zh-TW" altLang="en-US" dirty="0"/>
          </a:p>
        </p:txBody>
      </p:sp>
      <p:pic>
        <p:nvPicPr>
          <p:cNvPr id="1026" name="Picture 2" descr="C:\Users\user\AppData\Local\Microsoft\Windows\Temporary Internet Files\Content.IE5\TO9WOISI\MC900416028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861048"/>
            <a:ext cx="2816099" cy="2310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圖片 3" descr="秘書室logo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67544" y="446739"/>
            <a:ext cx="1008112" cy="132545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2075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3808106"/>
              </p:ext>
            </p:extLst>
          </p:nvPr>
        </p:nvGraphicFramePr>
        <p:xfrm>
          <a:off x="698500" y="2247900"/>
          <a:ext cx="7747000" cy="42054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 smtClean="0"/>
              <a:t>本校內部控制制度辦理現況</a:t>
            </a:r>
            <a:endParaRPr lang="zh-TW" altLang="en-US" sz="3200" dirty="0"/>
          </a:p>
        </p:txBody>
      </p:sp>
      <p:pic>
        <p:nvPicPr>
          <p:cNvPr id="5" name="圖片 4" descr="秘書室logo.jpg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7504" y="31886"/>
            <a:ext cx="1008112" cy="132545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34212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512" y="255815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2800" dirty="0" smtClean="0"/>
              <a:t>有效風險管理與控制的三道防線</a:t>
            </a:r>
            <a:endParaRPr lang="zh-TW" altLang="en-US" sz="2800" dirty="0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398816"/>
            <a:ext cx="8229600" cy="4727348"/>
          </a:xfrm>
        </p:spPr>
        <p:txBody>
          <a:bodyPr vert="horz"/>
          <a:lstStyle/>
          <a:p>
            <a:endParaRPr lang="zh-TW" altLang="en-US" dirty="0"/>
          </a:p>
        </p:txBody>
      </p:sp>
      <p:pic>
        <p:nvPicPr>
          <p:cNvPr id="4" name="圖片 3" descr="秘書室log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23528" y="164590"/>
            <a:ext cx="1008112" cy="132545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圓角矩形 4"/>
          <p:cNvSpPr/>
          <p:nvPr/>
        </p:nvSpPr>
        <p:spPr>
          <a:xfrm>
            <a:off x="3059403" y="1589004"/>
            <a:ext cx="3528821" cy="432048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校      長</a:t>
            </a:r>
            <a:endParaRPr lang="zh-TW" altLang="en-US" dirty="0"/>
          </a:p>
        </p:txBody>
      </p:sp>
      <p:sp>
        <p:nvSpPr>
          <p:cNvPr id="7" name="圓角矩形 6"/>
          <p:cNvSpPr/>
          <p:nvPr/>
        </p:nvSpPr>
        <p:spPr>
          <a:xfrm>
            <a:off x="1555660" y="2293506"/>
            <a:ext cx="4273854" cy="432048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內部控制小組</a:t>
            </a:r>
            <a:endParaRPr lang="zh-TW" altLang="en-US" dirty="0"/>
          </a:p>
        </p:txBody>
      </p:sp>
      <p:sp>
        <p:nvSpPr>
          <p:cNvPr id="8" name="矩形 7"/>
          <p:cNvSpPr/>
          <p:nvPr/>
        </p:nvSpPr>
        <p:spPr>
          <a:xfrm>
            <a:off x="1083593" y="3281168"/>
            <a:ext cx="1584176" cy="259610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zh-TW" altLang="en-US" dirty="0" smtClean="0"/>
              <a:t>第一道防線</a:t>
            </a:r>
            <a:endParaRPr lang="zh-TW" altLang="en-US" dirty="0"/>
          </a:p>
        </p:txBody>
      </p:sp>
      <p:sp>
        <p:nvSpPr>
          <p:cNvPr id="9" name="圓角矩形 8"/>
          <p:cNvSpPr/>
          <p:nvPr/>
        </p:nvSpPr>
        <p:spPr>
          <a:xfrm>
            <a:off x="1218456" y="3818217"/>
            <a:ext cx="473224" cy="1736271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管理控制</a:t>
            </a:r>
            <a:endParaRPr lang="zh-TW" altLang="en-US" dirty="0"/>
          </a:p>
        </p:txBody>
      </p:sp>
      <p:sp>
        <p:nvSpPr>
          <p:cNvPr id="10" name="圓角矩形 9"/>
          <p:cNvSpPr/>
          <p:nvPr/>
        </p:nvSpPr>
        <p:spPr>
          <a:xfrm>
            <a:off x="1875681" y="3818217"/>
            <a:ext cx="504056" cy="1736271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600" dirty="0" smtClean="0"/>
              <a:t>內部控制措施</a:t>
            </a:r>
            <a:endParaRPr lang="zh-TW" altLang="en-US" sz="1600" dirty="0"/>
          </a:p>
        </p:txBody>
      </p:sp>
      <p:sp>
        <p:nvSpPr>
          <p:cNvPr id="11" name="矩形 10"/>
          <p:cNvSpPr/>
          <p:nvPr/>
        </p:nvSpPr>
        <p:spPr>
          <a:xfrm>
            <a:off x="3059403" y="3281168"/>
            <a:ext cx="1584176" cy="259610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zh-TW" altLang="en-US" dirty="0" smtClean="0"/>
              <a:t>第二道防線</a:t>
            </a:r>
            <a:endParaRPr lang="zh-TW" altLang="en-US" dirty="0"/>
          </a:p>
        </p:txBody>
      </p:sp>
      <p:sp>
        <p:nvSpPr>
          <p:cNvPr id="12" name="圓角矩形 11"/>
          <p:cNvSpPr/>
          <p:nvPr/>
        </p:nvSpPr>
        <p:spPr>
          <a:xfrm>
            <a:off x="3186786" y="3818217"/>
            <a:ext cx="1204975" cy="318040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會計審核</a:t>
            </a:r>
            <a:endParaRPr lang="zh-TW" altLang="en-US" dirty="0"/>
          </a:p>
        </p:txBody>
      </p:sp>
      <p:sp>
        <p:nvSpPr>
          <p:cNvPr id="13" name="圓角矩形 12"/>
          <p:cNvSpPr/>
          <p:nvPr/>
        </p:nvSpPr>
        <p:spPr>
          <a:xfrm>
            <a:off x="3179376" y="4289120"/>
            <a:ext cx="1239789" cy="310326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採購審核</a:t>
            </a:r>
            <a:endParaRPr lang="zh-TW" altLang="en-US" dirty="0"/>
          </a:p>
        </p:txBody>
      </p:sp>
      <p:sp>
        <p:nvSpPr>
          <p:cNvPr id="14" name="圓角矩形 13"/>
          <p:cNvSpPr/>
          <p:nvPr/>
        </p:nvSpPr>
        <p:spPr>
          <a:xfrm>
            <a:off x="3179377" y="4766217"/>
            <a:ext cx="1239789" cy="310326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人事查核</a:t>
            </a:r>
            <a:endParaRPr lang="zh-TW" altLang="en-US" dirty="0"/>
          </a:p>
        </p:txBody>
      </p:sp>
      <p:sp>
        <p:nvSpPr>
          <p:cNvPr id="15" name="圓角矩形 14"/>
          <p:cNvSpPr/>
          <p:nvPr/>
        </p:nvSpPr>
        <p:spPr>
          <a:xfrm>
            <a:off x="3179377" y="5244163"/>
            <a:ext cx="1239789" cy="310326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政風查核</a:t>
            </a:r>
            <a:endParaRPr lang="zh-TW" altLang="en-US" dirty="0"/>
          </a:p>
        </p:txBody>
      </p:sp>
      <p:sp>
        <p:nvSpPr>
          <p:cNvPr id="16" name="矩形 15"/>
          <p:cNvSpPr/>
          <p:nvPr/>
        </p:nvSpPr>
        <p:spPr>
          <a:xfrm>
            <a:off x="5148064" y="3281168"/>
            <a:ext cx="1584176" cy="259610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zh-TW" altLang="en-US" dirty="0" smtClean="0"/>
              <a:t>第三道防線</a:t>
            </a:r>
            <a:endParaRPr lang="zh-TW" altLang="en-US" dirty="0"/>
          </a:p>
        </p:txBody>
      </p:sp>
      <p:sp>
        <p:nvSpPr>
          <p:cNvPr id="17" name="圓角矩形 16"/>
          <p:cNvSpPr/>
          <p:nvPr/>
        </p:nvSpPr>
        <p:spPr>
          <a:xfrm>
            <a:off x="5364088" y="3813823"/>
            <a:ext cx="1152128" cy="1740665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zh-TW" altLang="en-US" dirty="0" smtClean="0"/>
              <a:t>內部稽核</a:t>
            </a:r>
            <a:endParaRPr lang="zh-TW" altLang="en-US" dirty="0"/>
          </a:p>
        </p:txBody>
      </p:sp>
      <p:sp>
        <p:nvSpPr>
          <p:cNvPr id="18" name="矩形 17"/>
          <p:cNvSpPr/>
          <p:nvPr/>
        </p:nvSpPr>
        <p:spPr>
          <a:xfrm>
            <a:off x="7032279" y="1677593"/>
            <a:ext cx="720080" cy="4174869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zh-TW" altLang="en-US" b="1" dirty="0" smtClean="0">
                <a:solidFill>
                  <a:schemeClr val="tx1"/>
                </a:solidFill>
              </a:rPr>
              <a:t>外 部 稽 核</a:t>
            </a:r>
            <a:r>
              <a:rPr lang="zh-TW" altLang="en-US" sz="14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</a:t>
            </a:r>
            <a:r>
              <a:rPr lang="zh-TW" altLang="en-US" sz="1400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審計部、農委會、各種評鑑</a:t>
            </a:r>
            <a:r>
              <a:rPr lang="zh-TW" altLang="en-US" sz="14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endParaRPr lang="zh-TW" altLang="en-US" sz="1400" dirty="0">
              <a:solidFill>
                <a:schemeClr val="tx1"/>
              </a:solidFill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7937749" y="1700807"/>
            <a:ext cx="666699" cy="4176463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zh-TW" altLang="en-US" b="1" dirty="0" smtClean="0">
                <a:solidFill>
                  <a:schemeClr val="tx1"/>
                </a:solidFill>
              </a:rPr>
              <a:t>主 管 機 關</a:t>
            </a:r>
            <a:r>
              <a:rPr lang="zh-TW" altLang="en-US" sz="14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（教育部）</a:t>
            </a:r>
            <a:endParaRPr lang="zh-TW" altLang="en-US" sz="1400" dirty="0">
              <a:solidFill>
                <a:schemeClr val="tx1"/>
              </a:solidFill>
            </a:endParaRPr>
          </a:p>
        </p:txBody>
      </p:sp>
      <p:sp>
        <p:nvSpPr>
          <p:cNvPr id="20" name="向上箭號 19"/>
          <p:cNvSpPr/>
          <p:nvPr/>
        </p:nvSpPr>
        <p:spPr>
          <a:xfrm>
            <a:off x="1726854" y="2801985"/>
            <a:ext cx="395485" cy="41726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向上箭號 21"/>
          <p:cNvSpPr/>
          <p:nvPr/>
        </p:nvSpPr>
        <p:spPr>
          <a:xfrm>
            <a:off x="3628719" y="2794041"/>
            <a:ext cx="445543" cy="43204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向上箭號 22"/>
          <p:cNvSpPr/>
          <p:nvPr/>
        </p:nvSpPr>
        <p:spPr>
          <a:xfrm>
            <a:off x="5188811" y="2792905"/>
            <a:ext cx="463309" cy="42634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向上箭號 23"/>
          <p:cNvSpPr/>
          <p:nvPr/>
        </p:nvSpPr>
        <p:spPr>
          <a:xfrm>
            <a:off x="6006908" y="2156399"/>
            <a:ext cx="484632" cy="978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386930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475656" y="500417"/>
            <a:ext cx="6686550" cy="791909"/>
          </a:xfrm>
        </p:spPr>
        <p:txBody>
          <a:bodyPr vert="horz">
            <a:normAutofit/>
          </a:bodyPr>
          <a:lstStyle/>
          <a:p>
            <a:pPr fontAlgn="ctr"/>
            <a:r>
              <a:rPr lang="zh-TW" altLang="en-US" sz="2800" b="1" dirty="0" smtClean="0"/>
              <a:t>校務品質保證中心組織架構</a:t>
            </a:r>
            <a:endParaRPr lang="en-US" altLang="zh-TW" sz="2800" b="1" dirty="0" smtClean="0"/>
          </a:p>
          <a:p>
            <a:pPr fontAlgn="ctr"/>
            <a:endParaRPr lang="en-US" altLang="zh-TW" sz="2800" dirty="0"/>
          </a:p>
        </p:txBody>
      </p:sp>
      <p:sp>
        <p:nvSpPr>
          <p:cNvPr id="4" name="矩形 3"/>
          <p:cNvSpPr/>
          <p:nvPr/>
        </p:nvSpPr>
        <p:spPr>
          <a:xfrm>
            <a:off x="2481756" y="1740858"/>
            <a:ext cx="1366768" cy="603374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>
                <a:solidFill>
                  <a:prstClr val="white"/>
                </a:solidFill>
              </a:rPr>
              <a:t>校長</a:t>
            </a:r>
          </a:p>
        </p:txBody>
      </p:sp>
      <p:cxnSp>
        <p:nvCxnSpPr>
          <p:cNvPr id="6" name="直線接點 5"/>
          <p:cNvCxnSpPr/>
          <p:nvPr/>
        </p:nvCxnSpPr>
        <p:spPr>
          <a:xfrm>
            <a:off x="3194296" y="2361863"/>
            <a:ext cx="10011" cy="79870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直線接點 9"/>
          <p:cNvCxnSpPr/>
          <p:nvPr/>
        </p:nvCxnSpPr>
        <p:spPr>
          <a:xfrm>
            <a:off x="1526713" y="3137925"/>
            <a:ext cx="3421072" cy="252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矩形 15"/>
          <p:cNvSpPr/>
          <p:nvPr/>
        </p:nvSpPr>
        <p:spPr>
          <a:xfrm>
            <a:off x="4181292" y="3577329"/>
            <a:ext cx="1532987" cy="575348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 smtClean="0">
                <a:solidFill>
                  <a:prstClr val="white"/>
                </a:solidFill>
              </a:rPr>
              <a:t>副校長</a:t>
            </a:r>
            <a:endParaRPr lang="zh-TW" altLang="en-US" sz="2000" dirty="0">
              <a:solidFill>
                <a:prstClr val="white"/>
              </a:solidFill>
            </a:endParaRPr>
          </a:p>
        </p:txBody>
      </p:sp>
      <p:cxnSp>
        <p:nvCxnSpPr>
          <p:cNvPr id="18" name="直線接點 17"/>
          <p:cNvCxnSpPr/>
          <p:nvPr/>
        </p:nvCxnSpPr>
        <p:spPr>
          <a:xfrm>
            <a:off x="4978169" y="3137925"/>
            <a:ext cx="6644" cy="4717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矩形 20"/>
          <p:cNvSpPr/>
          <p:nvPr/>
        </p:nvSpPr>
        <p:spPr>
          <a:xfrm>
            <a:off x="728100" y="3597435"/>
            <a:ext cx="1597226" cy="567063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 smtClean="0">
                <a:solidFill>
                  <a:prstClr val="white"/>
                </a:solidFill>
              </a:rPr>
              <a:t>副校長</a:t>
            </a:r>
            <a:endParaRPr lang="zh-TW" altLang="en-US" sz="2000" dirty="0">
              <a:solidFill>
                <a:prstClr val="white"/>
              </a:solidFill>
            </a:endParaRPr>
          </a:p>
        </p:txBody>
      </p:sp>
      <p:cxnSp>
        <p:nvCxnSpPr>
          <p:cNvPr id="23" name="直線接點 22"/>
          <p:cNvCxnSpPr/>
          <p:nvPr/>
        </p:nvCxnSpPr>
        <p:spPr>
          <a:xfrm>
            <a:off x="1569931" y="3132437"/>
            <a:ext cx="7221" cy="44059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直線接點 27"/>
          <p:cNvCxnSpPr/>
          <p:nvPr/>
        </p:nvCxnSpPr>
        <p:spPr>
          <a:xfrm>
            <a:off x="4978169" y="4164498"/>
            <a:ext cx="0" cy="48172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矩形 30"/>
          <p:cNvSpPr/>
          <p:nvPr/>
        </p:nvSpPr>
        <p:spPr>
          <a:xfrm>
            <a:off x="4269273" y="4666170"/>
            <a:ext cx="1575982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 smtClean="0">
                <a:solidFill>
                  <a:prstClr val="white"/>
                </a:solidFill>
              </a:rPr>
              <a:t>各</a:t>
            </a:r>
            <a:r>
              <a:rPr lang="zh-TW" altLang="en-US" sz="2000" dirty="0">
                <a:solidFill>
                  <a:prstClr val="white"/>
                </a:solidFill>
              </a:rPr>
              <a:t>級單位</a:t>
            </a:r>
            <a:endParaRPr lang="en-US" altLang="zh-TW" sz="2000" dirty="0">
              <a:solidFill>
                <a:prstClr val="white"/>
              </a:solidFill>
            </a:endParaRPr>
          </a:p>
        </p:txBody>
      </p:sp>
      <p:cxnSp>
        <p:nvCxnSpPr>
          <p:cNvPr id="33" name="直線接點 32"/>
          <p:cNvCxnSpPr/>
          <p:nvPr/>
        </p:nvCxnSpPr>
        <p:spPr>
          <a:xfrm>
            <a:off x="1619672" y="4191482"/>
            <a:ext cx="0" cy="4705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矩形 34"/>
          <p:cNvSpPr/>
          <p:nvPr/>
        </p:nvSpPr>
        <p:spPr>
          <a:xfrm>
            <a:off x="814535" y="4686916"/>
            <a:ext cx="1510792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 smtClean="0">
                <a:solidFill>
                  <a:prstClr val="white"/>
                </a:solidFill>
              </a:rPr>
              <a:t>各</a:t>
            </a:r>
            <a:r>
              <a:rPr lang="zh-TW" altLang="en-US" sz="2000" dirty="0">
                <a:solidFill>
                  <a:prstClr val="white"/>
                </a:solidFill>
              </a:rPr>
              <a:t>級單位</a:t>
            </a:r>
          </a:p>
        </p:txBody>
      </p:sp>
      <p:cxnSp>
        <p:nvCxnSpPr>
          <p:cNvPr id="38" name="直線接點 37"/>
          <p:cNvCxnSpPr>
            <a:stCxn id="42" idx="1"/>
            <a:endCxn id="4" idx="3"/>
          </p:cNvCxnSpPr>
          <p:nvPr/>
        </p:nvCxnSpPr>
        <p:spPr>
          <a:xfrm flipH="1">
            <a:off x="3848524" y="2029963"/>
            <a:ext cx="2954008" cy="1258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矩形 41"/>
          <p:cNvSpPr/>
          <p:nvPr/>
        </p:nvSpPr>
        <p:spPr>
          <a:xfrm>
            <a:off x="6802532" y="1687063"/>
            <a:ext cx="1668884" cy="685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 smtClean="0">
                <a:solidFill>
                  <a:prstClr val="white"/>
                </a:solidFill>
              </a:rPr>
              <a:t>校務品質</a:t>
            </a:r>
            <a:endParaRPr lang="en-US" altLang="zh-TW" sz="2000" dirty="0" smtClean="0">
              <a:solidFill>
                <a:prstClr val="white"/>
              </a:solidFill>
            </a:endParaRPr>
          </a:p>
          <a:p>
            <a:pPr algn="ctr"/>
            <a:r>
              <a:rPr lang="zh-TW" altLang="en-US" sz="2000" dirty="0" smtClean="0">
                <a:solidFill>
                  <a:prstClr val="white"/>
                </a:solidFill>
              </a:rPr>
              <a:t>保證中心</a:t>
            </a:r>
            <a:endParaRPr lang="zh-TW" altLang="en-US" sz="2000" dirty="0">
              <a:solidFill>
                <a:prstClr val="white"/>
              </a:solidFill>
            </a:endParaRPr>
          </a:p>
        </p:txBody>
      </p:sp>
      <p:cxnSp>
        <p:nvCxnSpPr>
          <p:cNvPr id="53" name="直線接點 52"/>
          <p:cNvCxnSpPr>
            <a:stCxn id="42" idx="2"/>
          </p:cNvCxnSpPr>
          <p:nvPr/>
        </p:nvCxnSpPr>
        <p:spPr>
          <a:xfrm>
            <a:off x="7636974" y="2372863"/>
            <a:ext cx="0" cy="68511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直線接點 56"/>
          <p:cNvCxnSpPr/>
          <p:nvPr/>
        </p:nvCxnSpPr>
        <p:spPr>
          <a:xfrm>
            <a:off x="6732490" y="3052156"/>
            <a:ext cx="1868372" cy="58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直線接點 62"/>
          <p:cNvCxnSpPr/>
          <p:nvPr/>
        </p:nvCxnSpPr>
        <p:spPr>
          <a:xfrm>
            <a:off x="6732490" y="3076173"/>
            <a:ext cx="0" cy="4544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直線接點 66"/>
          <p:cNvCxnSpPr/>
          <p:nvPr/>
        </p:nvCxnSpPr>
        <p:spPr>
          <a:xfrm>
            <a:off x="8600862" y="3057980"/>
            <a:ext cx="11166" cy="3925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直線接點 69"/>
          <p:cNvCxnSpPr/>
          <p:nvPr/>
        </p:nvCxnSpPr>
        <p:spPr>
          <a:xfrm>
            <a:off x="7636974" y="3052156"/>
            <a:ext cx="0" cy="3925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3" name="矩形 72"/>
          <p:cNvSpPr/>
          <p:nvPr/>
        </p:nvSpPr>
        <p:spPr>
          <a:xfrm>
            <a:off x="6491104" y="3491056"/>
            <a:ext cx="482773" cy="2146904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zh-TW" altLang="en-US" sz="2000" dirty="0">
                <a:solidFill>
                  <a:prstClr val="white"/>
                </a:solidFill>
              </a:rPr>
              <a:t>內部控制小組</a:t>
            </a:r>
          </a:p>
        </p:txBody>
      </p:sp>
      <p:sp>
        <p:nvSpPr>
          <p:cNvPr id="74" name="矩形 73"/>
          <p:cNvSpPr/>
          <p:nvPr/>
        </p:nvSpPr>
        <p:spPr>
          <a:xfrm>
            <a:off x="7408486" y="3479008"/>
            <a:ext cx="487405" cy="2140454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zh-TW" altLang="en-US" sz="2000" dirty="0">
                <a:solidFill>
                  <a:prstClr val="white"/>
                </a:solidFill>
              </a:rPr>
              <a:t>內部稽核小組</a:t>
            </a:r>
          </a:p>
        </p:txBody>
      </p:sp>
      <p:sp>
        <p:nvSpPr>
          <p:cNvPr id="75" name="矩形 74"/>
          <p:cNvSpPr/>
          <p:nvPr/>
        </p:nvSpPr>
        <p:spPr>
          <a:xfrm>
            <a:off x="8388427" y="3465265"/>
            <a:ext cx="461552" cy="2154197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zh-TW" altLang="en-US" sz="2000" dirty="0">
                <a:solidFill>
                  <a:prstClr val="white"/>
                </a:solidFill>
              </a:rPr>
              <a:t>校務研究辦公室</a:t>
            </a:r>
          </a:p>
        </p:txBody>
      </p:sp>
      <p:pic>
        <p:nvPicPr>
          <p:cNvPr id="25" name="圖片 24" descr="秘書室log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7504" y="31886"/>
            <a:ext cx="1008112" cy="1325451"/>
          </a:xfrm>
          <a:prstGeom prst="rect">
            <a:avLst/>
          </a:prstGeom>
          <a:noFill/>
          <a:ln>
            <a:noFill/>
          </a:ln>
        </p:spPr>
      </p:pic>
      <p:sp>
        <p:nvSpPr>
          <p:cNvPr id="37" name="文字方塊 36"/>
          <p:cNvSpPr txBox="1"/>
          <p:nvPr/>
        </p:nvSpPr>
        <p:spPr>
          <a:xfrm>
            <a:off x="1528829" y="1049406"/>
            <a:ext cx="55866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/>
              <a:t>國立中山大學校務品質保證中心設置要點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（</a:t>
            </a:r>
            <a:r>
              <a:rPr lang="en-US" altLang="zh-TW" b="1" dirty="0" smtClean="0"/>
              <a:t>104.05.29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endParaRPr lang="zh-TW" altLang="en-US" b="1" dirty="0"/>
          </a:p>
        </p:txBody>
      </p:sp>
      <p:sp>
        <p:nvSpPr>
          <p:cNvPr id="40" name="文字方塊 39"/>
          <p:cNvSpPr txBox="1"/>
          <p:nvPr/>
        </p:nvSpPr>
        <p:spPr>
          <a:xfrm>
            <a:off x="784256" y="5681617"/>
            <a:ext cx="5119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002060"/>
                </a:solidFill>
              </a:rPr>
              <a:t>Plan</a:t>
            </a:r>
            <a:r>
              <a:rPr lang="en-US" altLang="zh-TW" dirty="0" smtClean="0">
                <a:solidFill>
                  <a:srgbClr val="00206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»</a:t>
            </a:r>
            <a:r>
              <a:rPr lang="en-US" altLang="zh-TW" dirty="0" smtClean="0">
                <a:solidFill>
                  <a:srgbClr val="002060"/>
                </a:solidFill>
              </a:rPr>
              <a:t> Do</a:t>
            </a:r>
            <a:r>
              <a:rPr lang="en-US" altLang="zh-TW" dirty="0" smtClean="0">
                <a:solidFill>
                  <a:srgbClr val="00206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»</a:t>
            </a:r>
            <a:r>
              <a:rPr lang="en-US" altLang="zh-TW" dirty="0" smtClean="0">
                <a:solidFill>
                  <a:srgbClr val="002060"/>
                </a:solidFill>
              </a:rPr>
              <a:t> Check</a:t>
            </a:r>
            <a:r>
              <a:rPr lang="en-US" altLang="zh-TW" dirty="0" smtClean="0">
                <a:solidFill>
                  <a:srgbClr val="00206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»</a:t>
            </a:r>
            <a:r>
              <a:rPr lang="en-US" altLang="zh-TW" dirty="0" smtClean="0">
                <a:solidFill>
                  <a:srgbClr val="002060"/>
                </a:solidFill>
              </a:rPr>
              <a:t> Action </a:t>
            </a:r>
            <a:r>
              <a:rPr lang="zh-TW" altLang="en-US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</a:t>
            </a:r>
            <a:r>
              <a:rPr lang="en-US" altLang="zh-TW" dirty="0" smtClean="0">
                <a:solidFill>
                  <a:srgbClr val="002060"/>
                </a:solidFill>
              </a:rPr>
              <a:t> PDCA</a:t>
            </a:r>
            <a:r>
              <a:rPr lang="zh-TW" altLang="en-US" dirty="0" smtClean="0">
                <a:solidFill>
                  <a:srgbClr val="002060"/>
                </a:solidFill>
              </a:rPr>
              <a:t>管理循環模式</a:t>
            </a:r>
            <a:r>
              <a:rPr lang="zh-TW" altLang="en-US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endParaRPr lang="en-US" altLang="zh-TW" dirty="0" smtClean="0">
              <a:solidFill>
                <a:srgbClr val="002060"/>
              </a:solidFill>
            </a:endParaRPr>
          </a:p>
        </p:txBody>
      </p:sp>
      <p:sp>
        <p:nvSpPr>
          <p:cNvPr id="11" name="橢圓 10"/>
          <p:cNvSpPr/>
          <p:nvPr/>
        </p:nvSpPr>
        <p:spPr>
          <a:xfrm>
            <a:off x="6192717" y="4085037"/>
            <a:ext cx="354792" cy="2772963"/>
          </a:xfrm>
          <a:prstGeom prst="ellipse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dirty="0" smtClean="0">
                <a:latin typeface="+mn-ea"/>
              </a:rPr>
              <a:t>校長指派副校長</a:t>
            </a:r>
            <a:r>
              <a:rPr lang="zh-TW" altLang="en-US" sz="1400" dirty="0" smtClean="0">
                <a:latin typeface="+mn-ea"/>
              </a:rPr>
              <a:t>召集</a:t>
            </a:r>
            <a:endParaRPr lang="zh-TW" altLang="en-US" sz="1400" dirty="0">
              <a:latin typeface="+mn-ea"/>
            </a:endParaRPr>
          </a:p>
        </p:txBody>
      </p:sp>
      <p:sp>
        <p:nvSpPr>
          <p:cNvPr id="12" name="橢圓 11"/>
          <p:cNvSpPr/>
          <p:nvPr/>
        </p:nvSpPr>
        <p:spPr>
          <a:xfrm>
            <a:off x="7115529" y="4067592"/>
            <a:ext cx="372478" cy="2790408"/>
          </a:xfrm>
          <a:prstGeom prst="ellipse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dirty="0" smtClean="0"/>
              <a:t>校務</a:t>
            </a:r>
            <a:r>
              <a:rPr lang="zh-TW" altLang="en-US" sz="1400" dirty="0" smtClean="0"/>
              <a:t>基金專任稽核</a:t>
            </a:r>
            <a:r>
              <a:rPr lang="zh-TW" altLang="en-US" sz="1400" dirty="0" smtClean="0"/>
              <a:t>人員</a:t>
            </a:r>
            <a:endParaRPr lang="zh-TW" altLang="en-US" sz="1400" dirty="0"/>
          </a:p>
        </p:txBody>
      </p:sp>
      <p:sp>
        <p:nvSpPr>
          <p:cNvPr id="13" name="橢圓 12"/>
          <p:cNvSpPr/>
          <p:nvPr/>
        </p:nvSpPr>
        <p:spPr>
          <a:xfrm>
            <a:off x="8118628" y="4085037"/>
            <a:ext cx="352788" cy="2772963"/>
          </a:xfrm>
          <a:prstGeom prst="ellipse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dirty="0" smtClean="0"/>
              <a:t>校長聘任校內</a:t>
            </a:r>
            <a:r>
              <a:rPr lang="zh-TW" altLang="en-US" sz="1400" dirty="0" smtClean="0"/>
              <a:t>教師任執行長</a:t>
            </a:r>
            <a:endParaRPr lang="zh-TW" altLang="en-US" sz="1400" dirty="0"/>
          </a:p>
        </p:txBody>
      </p:sp>
      <p:sp>
        <p:nvSpPr>
          <p:cNvPr id="17" name="向左箭號 16"/>
          <p:cNvSpPr/>
          <p:nvPr/>
        </p:nvSpPr>
        <p:spPr>
          <a:xfrm>
            <a:off x="4241688" y="1788649"/>
            <a:ext cx="2004351" cy="507793"/>
          </a:xfrm>
          <a:prstGeom prst="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dirty="0"/>
              <a:t>直屬校長監督</a:t>
            </a:r>
          </a:p>
        </p:txBody>
      </p:sp>
      <p:sp>
        <p:nvSpPr>
          <p:cNvPr id="32" name="矩形 31"/>
          <p:cNvSpPr/>
          <p:nvPr/>
        </p:nvSpPr>
        <p:spPr>
          <a:xfrm>
            <a:off x="2481756" y="3564219"/>
            <a:ext cx="1532987" cy="575348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 smtClean="0">
                <a:solidFill>
                  <a:prstClr val="white"/>
                </a:solidFill>
              </a:rPr>
              <a:t>副校長</a:t>
            </a:r>
            <a:endParaRPr lang="zh-TW" altLang="en-US" sz="2000" dirty="0">
              <a:solidFill>
                <a:prstClr val="white"/>
              </a:solidFill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2423492" y="4662029"/>
            <a:ext cx="1575982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 smtClean="0">
                <a:solidFill>
                  <a:prstClr val="white"/>
                </a:solidFill>
              </a:rPr>
              <a:t>各</a:t>
            </a:r>
            <a:r>
              <a:rPr lang="zh-TW" altLang="en-US" sz="2000" dirty="0">
                <a:solidFill>
                  <a:prstClr val="white"/>
                </a:solidFill>
              </a:rPr>
              <a:t>級單位</a:t>
            </a:r>
            <a:endParaRPr lang="en-US" altLang="zh-TW" sz="2000" dirty="0">
              <a:solidFill>
                <a:prstClr val="white"/>
              </a:solidFill>
            </a:endParaRPr>
          </a:p>
        </p:txBody>
      </p:sp>
      <p:cxnSp>
        <p:nvCxnSpPr>
          <p:cNvPr id="36" name="直線接點 35"/>
          <p:cNvCxnSpPr/>
          <p:nvPr/>
        </p:nvCxnSpPr>
        <p:spPr>
          <a:xfrm>
            <a:off x="3217322" y="3150084"/>
            <a:ext cx="13170" cy="38057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直線接點 38"/>
          <p:cNvCxnSpPr>
            <a:endCxn id="34" idx="0"/>
          </p:cNvCxnSpPr>
          <p:nvPr/>
        </p:nvCxnSpPr>
        <p:spPr>
          <a:xfrm>
            <a:off x="3197645" y="4085037"/>
            <a:ext cx="13838" cy="57699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8059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-108520" y="123111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2800" b="1" dirty="0" smtClean="0">
                <a:latin typeface="+mj-ea"/>
              </a:rPr>
              <a:t>本校內部控制小組（共</a:t>
            </a:r>
            <a:r>
              <a:rPr lang="en-US" altLang="zh-TW" sz="2800" b="1" dirty="0" smtClean="0">
                <a:latin typeface="+mj-ea"/>
              </a:rPr>
              <a:t>11</a:t>
            </a:r>
            <a:r>
              <a:rPr lang="zh-TW" altLang="en-US" sz="2800" b="1" dirty="0" smtClean="0">
                <a:latin typeface="+mj-ea"/>
              </a:rPr>
              <a:t>人）</a:t>
            </a:r>
            <a:endParaRPr lang="zh-TW" altLang="en-US" sz="2800" b="1" dirty="0">
              <a:latin typeface="+mj-ea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7564394"/>
              </p:ext>
            </p:extLst>
          </p:nvPr>
        </p:nvGraphicFramePr>
        <p:xfrm>
          <a:off x="457200" y="1628800"/>
          <a:ext cx="8507288" cy="4825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圖片 4" descr="秘書室logo.jpg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7504" y="31886"/>
            <a:ext cx="1008112" cy="1325451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文字方塊 2"/>
          <p:cNvSpPr txBox="1"/>
          <p:nvPr/>
        </p:nvSpPr>
        <p:spPr>
          <a:xfrm>
            <a:off x="1619672" y="980879"/>
            <a:ext cx="511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/>
              <a:t>國立中山大學內部控制小組設置要點</a:t>
            </a:r>
            <a:r>
              <a:rPr lang="en-US" altLang="zh-TW" b="1" dirty="0" smtClean="0"/>
              <a:t>(107.11.28)</a:t>
            </a:r>
            <a:endParaRPr lang="zh-TW" altLang="en-US" b="1" dirty="0"/>
          </a:p>
        </p:txBody>
      </p:sp>
      <p:cxnSp>
        <p:nvCxnSpPr>
          <p:cNvPr id="7" name="直線接點 6"/>
          <p:cNvCxnSpPr/>
          <p:nvPr/>
        </p:nvCxnSpPr>
        <p:spPr>
          <a:xfrm>
            <a:off x="4716016" y="2708920"/>
            <a:ext cx="0" cy="2160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直線接點 10"/>
          <p:cNvCxnSpPr/>
          <p:nvPr/>
        </p:nvCxnSpPr>
        <p:spPr>
          <a:xfrm>
            <a:off x="804743" y="2922091"/>
            <a:ext cx="7583681" cy="1486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直線接點 21"/>
          <p:cNvCxnSpPr/>
          <p:nvPr/>
        </p:nvCxnSpPr>
        <p:spPr>
          <a:xfrm>
            <a:off x="8388424" y="2936955"/>
            <a:ext cx="0" cy="3120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直線接點 25"/>
          <p:cNvCxnSpPr/>
          <p:nvPr/>
        </p:nvCxnSpPr>
        <p:spPr>
          <a:xfrm flipH="1">
            <a:off x="804743" y="2922091"/>
            <a:ext cx="2" cy="30289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直線接點 29"/>
          <p:cNvCxnSpPr/>
          <p:nvPr/>
        </p:nvCxnSpPr>
        <p:spPr>
          <a:xfrm>
            <a:off x="1691680" y="2922091"/>
            <a:ext cx="0" cy="29088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直線接點 33"/>
          <p:cNvCxnSpPr/>
          <p:nvPr/>
        </p:nvCxnSpPr>
        <p:spPr>
          <a:xfrm>
            <a:off x="3275856" y="2924944"/>
            <a:ext cx="0" cy="2880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直線接點 39"/>
          <p:cNvCxnSpPr/>
          <p:nvPr/>
        </p:nvCxnSpPr>
        <p:spPr>
          <a:xfrm>
            <a:off x="4211960" y="2924944"/>
            <a:ext cx="0" cy="2880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直線接點 42"/>
          <p:cNvCxnSpPr/>
          <p:nvPr/>
        </p:nvCxnSpPr>
        <p:spPr>
          <a:xfrm>
            <a:off x="5076056" y="2924944"/>
            <a:ext cx="0" cy="2880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直線接點 45"/>
          <p:cNvCxnSpPr/>
          <p:nvPr/>
        </p:nvCxnSpPr>
        <p:spPr>
          <a:xfrm>
            <a:off x="6732240" y="2922091"/>
            <a:ext cx="0" cy="2880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直線接點 50"/>
          <p:cNvCxnSpPr/>
          <p:nvPr/>
        </p:nvCxnSpPr>
        <p:spPr>
          <a:xfrm>
            <a:off x="7596336" y="2936955"/>
            <a:ext cx="0" cy="2880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直線接點 16"/>
          <p:cNvCxnSpPr/>
          <p:nvPr/>
        </p:nvCxnSpPr>
        <p:spPr>
          <a:xfrm>
            <a:off x="2483768" y="2922091"/>
            <a:ext cx="0" cy="29088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直線接點 23"/>
          <p:cNvCxnSpPr/>
          <p:nvPr/>
        </p:nvCxnSpPr>
        <p:spPr>
          <a:xfrm>
            <a:off x="5940152" y="2922091"/>
            <a:ext cx="0" cy="2880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7501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-972616" y="214337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2800" b="1" dirty="0" smtClean="0"/>
              <a:t>內部控制小組職掌</a:t>
            </a:r>
            <a:endParaRPr lang="zh-TW" altLang="en-US" sz="2800" b="1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023071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圖片 4" descr="秘書室logo.jpg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7504" y="31886"/>
            <a:ext cx="1008112" cy="132545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67390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-972616" y="214337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2800" b="1" dirty="0" smtClean="0"/>
              <a:t>內部控制小組職掌</a:t>
            </a:r>
            <a:endParaRPr lang="zh-TW" altLang="en-US" sz="2800" b="1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573418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圖片 4" descr="秘書室logo.jpg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7504" y="31886"/>
            <a:ext cx="1008112" cy="132545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170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sysu 30th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古典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3456</TotalTime>
  <Words>1953</Words>
  <Application>Microsoft Office PowerPoint</Application>
  <PresentationFormat>如螢幕大小 (4:3)</PresentationFormat>
  <Paragraphs>429</Paragraphs>
  <Slides>38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38</vt:i4>
      </vt:variant>
    </vt:vector>
  </HeadingPairs>
  <TitlesOfParts>
    <vt:vector size="47" baseType="lpstr">
      <vt:lpstr>Arial Unicode MS</vt:lpstr>
      <vt:lpstr>微軟正黑體</vt:lpstr>
      <vt:lpstr>新細明體</vt:lpstr>
      <vt:lpstr>新細明體</vt:lpstr>
      <vt:lpstr>標楷體</vt:lpstr>
      <vt:lpstr>Arial</vt:lpstr>
      <vt:lpstr>Calibri</vt:lpstr>
      <vt:lpstr>Times New Roman</vt:lpstr>
      <vt:lpstr>nsysu 30th</vt:lpstr>
      <vt:lpstr>本校內部控制及內部稽核 運作實務</vt:lpstr>
      <vt:lpstr>PowerPoint 簡報</vt:lpstr>
      <vt:lpstr>本校實施內部控制與內部稽核之法源基礎</vt:lpstr>
      <vt:lpstr>本校內部控制制度辦理現況</vt:lpstr>
      <vt:lpstr>有效風險管理與控制的三道防線</vt:lpstr>
      <vt:lpstr>PowerPoint 簡報</vt:lpstr>
      <vt:lpstr>本校內部控制小組（共11人）</vt:lpstr>
      <vt:lpstr>內部控制小組職掌</vt:lpstr>
      <vt:lpstr>內部控制小組職掌</vt:lpstr>
      <vt:lpstr>貳、學校實施內部控制的概念</vt:lpstr>
      <vt:lpstr>學校內部控制所扮演的角色</vt:lpstr>
      <vt:lpstr>學校內控的職責歸屬</vt:lpstr>
      <vt:lpstr>內部控制四大目標</vt:lpstr>
      <vt:lpstr>內部控制五大要素作用流程</vt:lpstr>
      <vt:lpstr>內部控制的觀念架構</vt:lpstr>
      <vt:lpstr>要素1/5   控制環境內涵</vt:lpstr>
      <vt:lpstr>要素2/5   風險評估內涵</vt:lpstr>
      <vt:lpstr>屬於學校之風險範疇</vt:lpstr>
      <vt:lpstr>本校之風險因素分析標準</vt:lpstr>
      <vt:lpstr>本校風險圖象及風險值設定</vt:lpstr>
      <vt:lpstr>要素3/5   控制作業之內涵</vt:lpstr>
      <vt:lpstr>要素4/5    資訊與溝通之內涵</vt:lpstr>
      <vt:lpstr>要素5/5   監督之內涵</vt:lpstr>
      <vt:lpstr>內部控制自行評估</vt:lpstr>
      <vt:lpstr>內部控制評估程序</vt:lpstr>
      <vt:lpstr>PowerPoint 簡報</vt:lpstr>
      <vt:lpstr>內部稽核簡單定義</vt:lpstr>
      <vt:lpstr>內部稽核的目的</vt:lpstr>
      <vt:lpstr>本校內部稽核任務指派</vt:lpstr>
      <vt:lpstr>內部稽核方式</vt:lpstr>
      <vt:lpstr>內部稽核作業程序</vt:lpstr>
      <vt:lpstr>內部控制作業架構</vt:lpstr>
      <vt:lpstr>作業流程圖常用圖示說明</vt:lpstr>
      <vt:lpstr>作業流程圖常用圖示說明</vt:lpstr>
      <vt:lpstr>作業流程圖常用圖示說明</vt:lpstr>
      <vt:lpstr>作業流程圖常用圖示說明</vt:lpstr>
      <vt:lpstr>作業流程圖常用圖示說明</vt:lpstr>
      <vt:lpstr>感謝聆聽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103年度第1次內部控制 行政幕僚工作圈會議</dc:title>
  <dc:creator>user</dc:creator>
  <cp:lastModifiedBy>士元 張</cp:lastModifiedBy>
  <cp:revision>183</cp:revision>
  <cp:lastPrinted>2015-08-10T03:48:24Z</cp:lastPrinted>
  <dcterms:created xsi:type="dcterms:W3CDTF">2014-04-07T13:12:34Z</dcterms:created>
  <dcterms:modified xsi:type="dcterms:W3CDTF">2019-06-25T07:30:18Z</dcterms:modified>
</cp:coreProperties>
</file>